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6" r:id="rId3"/>
    <p:sldId id="276" r:id="rId4"/>
    <p:sldId id="263" r:id="rId5"/>
    <p:sldId id="277" r:id="rId6"/>
    <p:sldId id="278" r:id="rId7"/>
    <p:sldId id="279" r:id="rId8"/>
    <p:sldId id="280" r:id="rId9"/>
    <p:sldId id="295" r:id="rId10"/>
    <p:sldId id="297" r:id="rId11"/>
    <p:sldId id="304" r:id="rId12"/>
    <p:sldId id="298" r:id="rId13"/>
    <p:sldId id="311" r:id="rId14"/>
    <p:sldId id="312" r:id="rId15"/>
    <p:sldId id="289" r:id="rId16"/>
    <p:sldId id="307" r:id="rId17"/>
    <p:sldId id="310" r:id="rId18"/>
    <p:sldId id="30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3250" autoAdjust="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4B9A-F414-4DE3-95BB-CB7EEE2EDA3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74622-516D-4D43-B588-3DE6A1302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29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4622-516D-4D43-B588-3DE6A1302CB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40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79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17D34E-2492-44F3-A677-B56D39D48C95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3.wdp"/><Relationship Id="rId18" Type="http://schemas.openxmlformats.org/officeDocument/2006/relationships/image" Target="../media/image29.png"/><Relationship Id="rId26" Type="http://schemas.openxmlformats.org/officeDocument/2006/relationships/image" Target="../media/image11.png"/><Relationship Id="rId3" Type="http://schemas.microsoft.com/office/2007/relationships/hdphoto" Target="../media/hdphoto18.wdp"/><Relationship Id="rId21" Type="http://schemas.microsoft.com/office/2007/relationships/hdphoto" Target="../media/hdphoto27.wdp"/><Relationship Id="rId7" Type="http://schemas.microsoft.com/office/2007/relationships/hdphoto" Target="../media/hdphoto20.wdp"/><Relationship Id="rId12" Type="http://schemas.openxmlformats.org/officeDocument/2006/relationships/image" Target="../media/image26.png"/><Relationship Id="rId17" Type="http://schemas.microsoft.com/office/2007/relationships/hdphoto" Target="../media/hdphoto25.wdp"/><Relationship Id="rId25" Type="http://schemas.microsoft.com/office/2007/relationships/hdphoto" Target="../media/hdphoto29.wdp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2.wdp"/><Relationship Id="rId24" Type="http://schemas.openxmlformats.org/officeDocument/2006/relationships/image" Target="../media/image32.png"/><Relationship Id="rId5" Type="http://schemas.microsoft.com/office/2007/relationships/hdphoto" Target="../media/hdphoto19.wdp"/><Relationship Id="rId15" Type="http://schemas.microsoft.com/office/2007/relationships/hdphoto" Target="../media/hdphoto24.wdp"/><Relationship Id="rId23" Type="http://schemas.microsoft.com/office/2007/relationships/hdphoto" Target="../media/hdphoto28.wdp"/><Relationship Id="rId10" Type="http://schemas.openxmlformats.org/officeDocument/2006/relationships/image" Target="../media/image25.png"/><Relationship Id="rId19" Type="http://schemas.microsoft.com/office/2007/relationships/hdphoto" Target="../media/hdphoto26.wdp"/><Relationship Id="rId4" Type="http://schemas.openxmlformats.org/officeDocument/2006/relationships/image" Target="../media/image22.png"/><Relationship Id="rId9" Type="http://schemas.microsoft.com/office/2007/relationships/hdphoto" Target="../media/hdphoto21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31.wdp"/><Relationship Id="rId12" Type="http://schemas.microsoft.com/office/2007/relationships/hdphoto" Target="../media/hdphoto3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30.wdp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microsoft.com/office/2007/relationships/hdphoto" Target="../media/hdphoto32.wdp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41.png"/><Relationship Id="rId18" Type="http://schemas.microsoft.com/office/2007/relationships/hdphoto" Target="../media/hdphoto39.wdp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microsoft.com/office/2007/relationships/hdphoto" Target="../media/hdphoto36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microsoft.com/office/2007/relationships/hdphoto" Target="../media/hdphoto38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microsoft.com/office/2007/relationships/hdphoto" Target="../media/hdphoto20.wdp"/><Relationship Id="rId19" Type="http://schemas.openxmlformats.org/officeDocument/2006/relationships/image" Target="../media/image11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microsoft.com/office/2007/relationships/hdphoto" Target="../media/hdphoto3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41.png"/><Relationship Id="rId18" Type="http://schemas.microsoft.com/office/2007/relationships/hdphoto" Target="../media/hdphoto39.wdp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microsoft.com/office/2007/relationships/hdphoto" Target="../media/hdphoto36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microsoft.com/office/2007/relationships/hdphoto" Target="../media/hdphoto38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microsoft.com/office/2007/relationships/hdphoto" Target="../media/hdphoto20.wdp"/><Relationship Id="rId19" Type="http://schemas.openxmlformats.org/officeDocument/2006/relationships/image" Target="../media/image11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microsoft.com/office/2007/relationships/hdphoto" Target="../media/hdphoto3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41.png"/><Relationship Id="rId18" Type="http://schemas.microsoft.com/office/2007/relationships/hdphoto" Target="../media/hdphoto39.wdp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microsoft.com/office/2007/relationships/hdphoto" Target="../media/hdphoto36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microsoft.com/office/2007/relationships/hdphoto" Target="../media/hdphoto38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microsoft.com/office/2007/relationships/hdphoto" Target="../media/hdphoto20.wdp"/><Relationship Id="rId19" Type="http://schemas.openxmlformats.org/officeDocument/2006/relationships/image" Target="../media/image11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microsoft.com/office/2007/relationships/hdphoto" Target="../media/hdphoto3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44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26" Type="http://schemas.openxmlformats.org/officeDocument/2006/relationships/image" Target="../media/image64.jpeg"/><Relationship Id="rId3" Type="http://schemas.openxmlformats.org/officeDocument/2006/relationships/image" Target="../media/image51.jpeg"/><Relationship Id="rId21" Type="http://schemas.microsoft.com/office/2007/relationships/hdphoto" Target="../media/hdphoto52.wdp"/><Relationship Id="rId7" Type="http://schemas.microsoft.com/office/2007/relationships/hdphoto" Target="../media/hdphoto46.wdp"/><Relationship Id="rId12" Type="http://schemas.microsoft.com/office/2007/relationships/hdphoto" Target="../media/hdphoto48.wdp"/><Relationship Id="rId17" Type="http://schemas.microsoft.com/office/2007/relationships/hdphoto" Target="../media/hdphoto50.wdp"/><Relationship Id="rId25" Type="http://schemas.microsoft.com/office/2007/relationships/hdphoto" Target="../media/hdphoto54.wdp"/><Relationship Id="rId2" Type="http://schemas.openxmlformats.org/officeDocument/2006/relationships/image" Target="../media/image50.jpe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24" Type="http://schemas.openxmlformats.org/officeDocument/2006/relationships/image" Target="../media/image63.png"/><Relationship Id="rId5" Type="http://schemas.microsoft.com/office/2007/relationships/hdphoto" Target="../media/hdphoto45.wdp"/><Relationship Id="rId15" Type="http://schemas.microsoft.com/office/2007/relationships/hdphoto" Target="../media/hdphoto49.wdp"/><Relationship Id="rId23" Type="http://schemas.microsoft.com/office/2007/relationships/hdphoto" Target="../media/hdphoto53.wdp"/><Relationship Id="rId10" Type="http://schemas.openxmlformats.org/officeDocument/2006/relationships/image" Target="../media/image55.png"/><Relationship Id="rId19" Type="http://schemas.microsoft.com/office/2007/relationships/hdphoto" Target="../media/hdphoto51.wdp"/><Relationship Id="rId4" Type="http://schemas.openxmlformats.org/officeDocument/2006/relationships/image" Target="../media/image52.png"/><Relationship Id="rId9" Type="http://schemas.microsoft.com/office/2007/relationships/hdphoto" Target="../media/hdphoto47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10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8.png"/><Relationship Id="rId1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6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66076" y="2993041"/>
            <a:ext cx="3002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Буква А</a:t>
            </a:r>
            <a:r>
              <a:rPr lang="ru-RU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5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667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040" y="1377043"/>
            <a:ext cx="2428274" cy="24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АПЕЛЬ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7449" l="0" r="95376">
                        <a14:foregroundMark x1="75723" y1="71429" x2="75723" y2="71429"/>
                        <a14:foregroundMark x1="67919" y1="39286" x2="67919" y2="39286"/>
                        <a14:foregroundMark x1="67919" y1="65816" x2="67919" y2="65816"/>
                        <a14:foregroundMark x1="95376" y1="74490" x2="95376" y2="74490"/>
                        <a14:foregroundMark x1="71098" y1="33673" x2="71098" y2="3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93" y="2616731"/>
            <a:ext cx="1728192" cy="9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БАН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091" b="933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765" y="4834658"/>
            <a:ext cx="1601487" cy="12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ineapp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563" b="100000" l="9877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91180"/>
            <a:ext cx="1380689" cy="18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megrana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822" b="98381" l="2778" r="94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765" y="588676"/>
            <a:ext cx="1314598" cy="12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иви_новый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03" b="96985" l="0" r="97995">
                        <a14:foregroundMark x1="63409" y1="37186" x2="63409" y2="37186"/>
                        <a14:foregroundMark x1="72682" y1="37186" x2="72682" y2="37186"/>
                        <a14:foregroundMark x1="81203" y1="20603" x2="81203" y2="20603"/>
                        <a14:foregroundMark x1="75439" y1="17588" x2="75439" y2="17588"/>
                        <a14:foregroundMark x1="71679" y1="17588" x2="71679" y2="17588"/>
                        <a14:foregroundMark x1="68922" y1="19095" x2="68922" y2="19095"/>
                        <a14:foregroundMark x1="69925" y1="51759" x2="69925" y2="51759"/>
                        <a14:foregroundMark x1="70927" y1="69849" x2="74687" y2="77889"/>
                        <a14:foregroundMark x1="76441" y1="82915" x2="76441" y2="82915"/>
                        <a14:foregroundMark x1="88722" y1="59799" x2="88722" y2="59799"/>
                        <a14:foregroundMark x1="92481" y1="40201" x2="92481" y2="40201"/>
                        <a14:foregroundMark x1="63409" y1="69849" x2="63409" y2="69849"/>
                        <a14:foregroundMark x1="60401" y1="50251" x2="60401" y2="50251"/>
                        <a14:foregroundMark x1="67168" y1="11055" x2="67168" y2="11055"/>
                        <a14:foregroundMark x1="71679" y1="2513" x2="71679" y2="2513"/>
                        <a14:foregroundMark x1="75439" y1="2513" x2="75439" y2="2513"/>
                        <a14:foregroundMark x1="89724" y1="19095" x2="89724" y2="1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6932" y="2420888"/>
            <a:ext cx="1452093" cy="8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Pear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3526" b="89744" l="9971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12" y="404665"/>
            <a:ext cx="1415279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yellow_on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9898" b="93174" l="372" r="96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93" y="5157192"/>
            <a:ext cx="1115596" cy="12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8876" b="89941" l="2381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474" y="3790008"/>
            <a:ext cx="1725975" cy="173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БАКЛАЖАН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4420" b="92818" l="3917" r="97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6919">
            <a:off x="3222062" y="5154620"/>
            <a:ext cx="1804781" cy="15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770" b="89602" l="5060" r="97917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6465" y="157519"/>
            <a:ext cx="1399245" cy="188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Garlic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829" b="99085" l="1777" r="961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4169" y="4658346"/>
            <a:ext cx="1184221" cy="9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012" y="49661"/>
            <a:ext cx="86524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«Собери корзину»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9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6.93802E-7 C -0.00851 -0.01063 -0.01719 -0.01572 -0.02848 -0.01803 C -0.03907 -0.02752 -0.03386 -0.02474 -0.04341 -0.02798 C -0.05313 -0.03654 -0.06355 -0.04486 -0.07466 -0.04972 C -0.07674 -0.05226 -0.07831 -0.05573 -0.08074 -0.05758 C -0.08438 -0.06036 -0.09254 -0.06359 -0.09254 -0.06359 C -0.09966 -0.07308 -0.1066 -0.08048 -0.1165 -0.08348 C -0.12015 -0.09112 -0.12466 -0.09366 -0.12987 -0.09944 C -0.13473 -0.10476 -0.1389 -0.11077 -0.1448 -0.11332 C -0.15765 -0.12442 -0.14133 -0.111 -0.15383 -0.11933 C -0.16181 -0.12465 -0.15487 -0.12234 -0.16424 -0.12927 C -0.1691 -0.13297 -0.17535 -0.13506 -0.18074 -0.13714 C -0.18508 -0.14315 -0.18924 -0.14916 -0.19567 -0.14916 " pathEditMode="relative" ptsTypes="f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509 C 0.02777 0.00277 0.05156 0.00139 0.07534 -0.00301 C 0.0842 -0.00463 0.09218 -0.00625 0.10069 -0.00902 C 0.10468 -0.01041 0.11267 -0.01295 0.11267 -0.01272 C 0.12239 -0.02151 0.13246 -0.02105 0.14392 -0.0229 C 0.15277 -0.02428 0.1585 -0.02868 0.16632 -0.03284 C 0.17517 -0.0377 0.18559 -0.037 0.19479 -0.0407 C 0.20191 -0.04718 0.21007 -0.05042 0.21718 -0.05666 C 0.22326 -0.06915 0.21649 -0.05782 0.22465 -0.06452 C 0.23489 -0.07285 0.21944 -0.06545 0.23211 -0.07054 C 0.2335 -0.07193 0.23507 -0.07308 0.23645 -0.07447 C 0.23767 -0.07563 0.23958 -0.07863 0.23958 -0.0784 " pathEditMode="relative" rAng="0" ptsTypes="fffffffffff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4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1656E-6 C 0.00347 -0.0067 0.00694 -0.01133 0.01198 -0.01595 C 0.01302 -0.01781 0.01389 -0.01989 0.01493 -0.02174 C 0.01632 -0.02382 0.01823 -0.02544 0.01944 -0.02775 C 0.02066 -0.03029 0.02101 -0.03353 0.02239 -0.03584 C 0.02361 -0.03769 0.02552 -0.03816 0.02691 -0.03978 C 0.03003 -0.04348 0.03298 -0.04764 0.03594 -0.05157 L 0.03594 -0.05157 C 0.03785 -0.0555 0.03993 -0.05966 0.04184 -0.0636 C 0.04288 -0.06568 0.04479 -0.06961 0.04479 -0.06961 C 0.04618 -0.07678 0.04705 -0.08441 0.0493 -0.09135 C 0.05017 -0.09412 0.05121 -0.0969 0.05226 -0.09944 C 0.05312 -0.10152 0.05451 -0.10314 0.05521 -0.10522 C 0.06041 -0.12049 0.06215 -0.1376 0.06719 -0.1531 C 0.07118 -0.16535 0.07118 -0.17067 0.08073 -0.17692 C 0.08472 -0.18409 0.08732 -0.18779 0.09253 -0.19287 C 0.10052 -0.21276 0.10729 -0.23265 0.11493 -0.25254 C 0.1184 -0.26133 0.11979 -0.26827 0.12847 -0.26827 " pathEditMode="relative" ptsTypes="ffffffFffffffffff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9.71323E-7 C -0.00799 -0.01642 -0.02222 -0.02474 -0.03142 -0.03978 C -0.0375 -0.04995 -0.04115 -0.06128 -0.05087 -0.06568 C -0.0599 -0.08187 -0.07222 -0.09505 -0.08507 -0.10546 C -0.0908 -0.11586 -0.0974 -0.1228 -0.10451 -0.13113 C -0.10955 -0.13714 -0.11128 -0.14431 -0.11788 -0.14709 C -0.12135 -0.15055 -0.12552 -0.15287 -0.12847 -0.15703 C -0.13802 -0.16998 -0.12656 -0.16189 -0.14028 -0.16906 C -0.14792 -0.17923 -0.15521 -0.19288 -0.16424 -0.20074 C -0.16979 -0.21207 -0.17951 -0.21901 -0.18663 -0.22872 C -0.18889 -0.23173 -0.19028 -0.23566 -0.19253 -0.23867 C -0.19375 -0.24029 -0.19566 -0.24121 -0.19705 -0.2426 C -0.20104 -0.24653 -0.20556 -0.24954 -0.20903 -0.25439 C -0.21736 -0.26596 -0.2125 -0.26041 -0.22396 -0.27035 C -0.22604 -0.27914 -0.23299 -0.28515 -0.23889 -0.29024 C -0.24479 -0.30227 -0.23785 -0.2907 -0.24931 -0.30018 C -0.25521 -0.30504 -0.26267 -0.31591 -0.26719 -0.32215 C -0.26875 -0.32424 -0.27135 -0.32447 -0.27326 -0.32609 C -0.29115 -0.34042 -0.28073 -0.33511 -0.29115 -0.33996 C -0.2941 -0.35268 -0.28976 -0.34019 -0.29861 -0.34783 C -0.30156 -0.35037 -0.30347 -0.35453 -0.30608 -0.35777 C -0.31024 -0.36286 -0.31597 -0.36448 -0.32101 -0.36771 C -0.33108 -0.38182 -0.31458 -0.36008 -0.32986 -0.37373 C -0.33142 -0.37511 -0.33142 -0.37812 -0.33281 -0.37974 C -0.33594 -0.38298 -0.3441 -0.38437 -0.34774 -0.38575 C -0.35069 -0.39709 -0.3559 -0.39269 -0.35972 -0.40356 " pathEditMode="relative" ptsTypes="fffffffffffffffffffffffff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62627E-6 C 0.00677 0.00579 0.01475 0.00856 0.02239 0.0118 C 0.02448 0.01989 0.02968 0.02475 0.03576 0.02776 C 0.03941 0.03238 0.04583 0.03747 0.05069 0.03955 C 0.05573 0.04626 0.07031 0.0525 0.0776 0.05551 C 0.08455 0.06962 0.08316 0.07355 0.09705 0.07933 C 0.10364 0.08858 0.09548 0.07863 0.10903 0.08742 C 0.11458 0.09112 0.12066 0.09806 0.12534 0.10338 C 0.12691 0.10523 0.12812 0.10754 0.12986 0.10916 C 0.13281 0.11217 0.13889 0.11726 0.13889 0.11726 C 0.14635 0.13252 0.1559 0.12789 0.17014 0.12905 C 0.17812 0.13622 0.18593 0.14385 0.19409 0.15102 C 0.20243 0.15819 0.22413 0.15981 0.23281 0.16097 C 0.24479 0.1686 0.2533 0.16929 0.26718 0.17091 C 0.27309 0.176 0.27986 0.17993 0.28663 0.18271 C 0.29218 0.19057 0.28646 0.18386 0.29409 0.18872 C 0.29566 0.18964 0.29722 0.19103 0.29861 0.19265 C 0.29965 0.19381 0.30034 0.19589 0.30156 0.19681 C 0.30538 0.19936 0.31093 0.19866 0.31493 0.19866 " pathEditMode="relative" ptsTypes="ffffffffffffffffff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5.05088E-6 C -0.00138 -0.05156 -0.00347 -0.10337 -0.0059 -0.15494 C -0.00642 -0.21253 -0.00677 -0.27034 -0.00746 -0.32793 C -0.00781 -0.36169 -0.00798 -0.39569 -0.00885 -0.42945 C -0.00937 -0.45512 -0.00572 -0.44981 -0.01197 -0.45721 " pathEditMode="relative" ptsTypes="ffff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48566E-6 C -0.00834 0.00301 -0.01424 0.01042 -0.02223 0.01388 C -0.02431 0.01597 -0.02587 0.01874 -0.0283 0.0199 C -0.03264 0.02198 -0.0375 0.02105 -0.04167 0.02383 C -0.04306 0.02475 -0.04219 0.02845 -0.04323 0.02984 C -0.0448 0.03192 -0.04723 0.03239 -0.04914 0.03377 C -0.06927 0.04973 -0.05868 0.04534 -0.07153 0.04973 C -0.079 0.05621 -0.07848 0.05921 -0.08802 0.06153 C -0.08907 0.06291 -0.08976 0.06476 -0.09098 0.06569 C -0.09236 0.06684 -0.09445 0.06615 -0.09549 0.06754 C -0.09653 0.06893 -0.09584 0.07193 -0.09688 0.07355 C -0.10035 0.07933 -0.1073 0.08026 -0.11181 0.0835 C -0.1198 0.08928 -0.12639 0.09737 -0.1342 0.10338 C -0.14566 0.11217 -0.15764 0.11957 -0.17014 0.12535 C -0.17743 0.13507 -0.18837 0.139 -0.19844 0.14108 C -0.21789 0.15681 -0.19306 0.13784 -0.21493 0.15103 C -0.22396 0.15658 -0.23299 0.16444 -0.24323 0.16698 C -0.25261 0.1693 -0.25452 0.16814 -0.26268 0.17091 C -0.27309 0.17438 -0.2816 0.17924 -0.29254 0.18086 C -0.29966 0.1834 -0.30521 0.1871 -0.31181 0.1908 C -0.32153 0.19635 -0.33733 0.19867 -0.34775 0.20075 C -0.35695 0.20907 -0.34757 0.2019 -0.36563 0.20676 C -0.36875 0.20769 -0.37448 0.21069 -0.37448 0.21069 " pathEditMode="relative" ptsTypes="ffffffffffffffffffffff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4089E-6 C -0.00625 0.00832 -0.01094 0.0185 -0.01805 0.0259 C -0.02118 0.02914 -0.02535 0.03076 -0.02847 0.03399 C -0.03785 0.04348 -0.04479 0.05596 -0.05677 0.05966 C -0.06892 0.0703 -0.07917 0.08163 -0.08958 0.09551 C -0.09167 0.09829 -0.09479 0.09921 -0.09705 0.10152 C -0.10121 0.10592 -0.10538 0.11031 -0.10903 0.1154 C -0.11024 0.11702 -0.11059 0.11979 -0.11198 0.12141 C -0.11562 0.12534 -0.12014 0.12766 -0.12396 0.13136 C -0.12656 0.14292 -0.12326 0.13251 -0.13142 0.14315 C -0.13576 0.1487 -0.13906 0.15541 -0.1434 0.16119 C -0.14687 0.16582 -0.15121 0.16905 -0.15521 0.17299 C -0.15816 0.17576 -0.16406 0.18663 -0.16719 0.19102 C -0.16927 0.19866 -0.17344 0.2049 -0.1776 0.21091 C -0.17812 0.21276 -0.1783 0.21484 -0.17917 0.2167 C -0.17986 0.21831 -0.18212 0.22086 -0.18212 0.22086 " pathEditMode="relative" ptsTypes="fffffffffffffff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2939"/>
            <a:ext cx="10414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Chair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621" y="232939"/>
            <a:ext cx="161820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007"/>
            <a:ext cx="4535860" cy="267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ed-mission-made-mediumoak-angle-5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30753"/>
            <a:ext cx="3662854" cy="23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wardrobe-armoire--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356" y="3247123"/>
            <a:ext cx="1899995" cy="330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able0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2122" y="4833642"/>
            <a:ext cx="3383087" cy="17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232939"/>
            <a:ext cx="70567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«Аня играет в прятки»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86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8302 C 0.02292 0.07146 0.03594 0.06175 0.05018 0.05342 C 0.05504 0.05065 0.06077 0.04972 0.06563 0.04648 C 0.07587 0.03955 0.08698 0.03399 0.09809 0.02937 C 0.10313 0.02498 0.10851 0.02405 0.11372 0.02058 C 0.11511 0.01966 0.11632 0.01804 0.11771 0.01711 C 0.12014 0.01572 0.12292 0.0148 0.12553 0.01364 C 0.12674 0.01318 0.12934 0.01202 0.12934 0.01226 C 0.13959 0.00277 0.15521 -0.00046 0.16702 -0.00532 C 0.18837 -0.01411 0.21094 -0.02058 0.23316 -0.02428 C 0.24306 -0.0259 0.25869 -0.02798 0.26962 -0.0296 C 0.27309 -0.03007 0.27657 -0.03076 0.28004 -0.03122 C 0.28386 -0.03192 0.29167 -0.03307 0.29167 -0.03284 C 0.32761 -0.03192 0.36372 -0.03469 0.39948 -0.0296 C 0.41945 -0.02683 0.44063 -0.0192 0.46059 -0.0192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5" y="-5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059 -0.0192 C 0.43438 -0.01781 0.31164 -0.01827 0.26303 -0.01804 C 0.24896 -0.01781 0.23473 -0.01758 0.22084 -0.01735 C 0.21077 -0.01712 0.19063 -0.01665 0.19063 -0.01665 C 0.17344 -0.01596 0.15695 -0.01526 0.13941 -0.0148 C 0.11407 -0.01295 0.12657 -0.01341 0.10174 -0.01318 C 0.08056 -0.01226 0.0599 -0.01064 0.03837 -0.01018 C 0.02882 -0.00971 0.0198 -0.00902 0.0099 -0.00902 " pathEditMode="relative" rAng="0" ptsTypes="fffffff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16281E-7 C 0.00695 0.00624 0.0125 0.01457 0.01945 0.02058 C 0.02639 0.03469 0.01719 0.01758 0.02604 0.02937 C 0.03264 0.03816 0.03959 0.05088 0.04549 0.06059 C 0.05452 0.07562 0.0625 0.09181 0.07136 0.10708 C 0.07795 0.11841 0.08351 0.13159 0.08959 0.14362 C 0.09115 0.14709 0.09306 0.15032 0.09462 0.15379 C 0.09549 0.15564 0.0974 0.15911 0.0974 0.15911 C 0.09896 0.16628 0.10209 0.17368 0.10521 0.17993 C 0.10729 0.18871 0.11111 0.1975 0.11424 0.20583 C 0.11632 0.21138 0.11684 0.216 0.11945 0.22132 C 0.12379 0.24283 0.12917 0.26364 0.13247 0.28538 C 0.13577 0.30782 0.13768 0.33071 0.1415 0.35291 C 0.14289 0.39038 0.14289 0.3772 0.14289 0.39269 " pathEditMode="relative" ptsTypes="fffffffffffffA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89 0.39269 C 0.13872 0.37651 0.14584 0.40102 0.13386 0.37674 C 0.13195 0.37281 0.12796 0.36471 0.12796 0.36471 C 0.12744 0.36078 0.12744 0.35662 0.1264 0.35292 C 0.12588 0.3506 0.12379 0.34922 0.12345 0.3469 C 0.12102 0.33326 0.12188 0.31892 0.1205 0.30504 C 0.11911 0.29209 0.11425 0.28261 0.11008 0.27128 C 0.10626 0.2611 0.10435 0.25185 0.0981 0.24353 C 0.09168 0.21878 0.08247 0.19658 0.07275 0.17392 C 0.06893 0.16466 0.06824 0.15495 0.06372 0.14616 C 0.06147 0.13645 0.06147 0.12997 0.05487 0.12419 C 0.05209 0.11379 0.05418 0.12003 0.04741 0.10639 C 0.04636 0.1043 0.04532 0.09644 0.04445 0.09436 C 0.03716 0.07493 0.04567 0.10384 0.03838 0.08048 C 0.03786 0.07863 0.03786 0.07632 0.03699 0.07447 C 0.03629 0.07285 0.03473 0.07216 0.03386 0.07054 C 0.01893 0.04417 0.03491 0.0673 0.02345 0.05458 C 0.02188 0.05273 0.02032 0.05065 0.01893 0.04857 C 0.01789 0.04672 0.01737 0.04441 0.01598 0.04279 C 0.01216 0.03839 0.00834 0.03423 0.004 0.03076 C 5.27778E-6 0.02752 -0.0052 0.02752 -0.00937 0.02475 C -0.01562 0.02059 -0.017 0.01874 -0.0243 0.01874 " pathEditMode="relative" ptsTypes="fffffffffffffffffffffA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4.23682E-6 C 0.00661 0.00925 0.01546 0.0155 0.02345 0.02267 C 0.02848 0.02729 0.033 0.03215 0.0389 0.03469 C 0.04497 0.04001 0.05157 0.04394 0.05852 0.04672 C 0.06615 0.05366 0.07397 0.06059 0.08178 0.06753 C 0.08508 0.07054 0.08977 0.07632 0.09359 0.07794 C 0.09463 0.0784 0.10036 0.08072 0.10122 0.08141 C 0.10695 0.0858 0.11077 0.09089 0.11685 0.09343 C 0.11945 0.09575 0.12171 0.09899 0.12466 0.10037 C 0.12727 0.10153 0.13247 0.10384 0.13247 0.10384 C 0.13369 0.105 0.1349 0.10639 0.13629 0.10731 C 0.13751 0.10824 0.13907 0.10824 0.14029 0.10916 C 0.15313 0.11887 0.14341 0.11402 0.15192 0.11772 C 0.15886 0.12373 0.16494 0.13159 0.17136 0.13853 C 0.17744 0.14501 0.18456 0.1501 0.19098 0.15588 C 0.19602 0.1605 0.20053 0.16536 0.20643 0.1679 C 0.21181 0.17276 0.21598 0.17738 0.22206 0.17993 C 0.22848 0.18571 0.23074 0.18756 0.23768 0.19034 C 0.2389 0.19149 0.24011 0.19288 0.2415 0.1938 C 0.24272 0.19473 0.24428 0.19473 0.2455 0.19566 C 0.25834 0.20537 0.24862 0.20051 0.25713 0.20421 C 0.26095 0.20768 0.26442 0.2093 0.26876 0.21115 C 0.27501 0.21647 0.27136 0.21416 0.28056 0.21809 C 0.28178 0.21855 0.28438 0.21971 0.28438 0.21971 C 0.28942 0.2241 0.2948 0.22479 0.30001 0.2285 C 0.30852 0.23451 0.29914 0.23011 0.30782 0.23358 C 0.3139 0.23913 0.32015 0.24445 0.32727 0.24746 C 0.33612 0.25532 0.33213 0.25324 0.3389 0.25602 C 0.34497 0.26133 0.35192 0.26596 0.35852 0.26989 C 0.3606 0.27105 0.36997 0.27498 0.37015 0.27521 C 0.37553 0.28007 0.38334 0.28469 0.38959 0.28724 C 0.39688 0.29348 0.4047 0.29764 0.41303 0.30111 C 0.4198 0.30713 0.42848 0.3099 0.43629 0.31314 C 0.44897 0.32424 0.46633 0.32771 0.48056 0.33395 C 0.49289 0.3395 0.47501 0.33141 0.48838 0.33927 C 0.49827 0.34505 0.50973 0.34806 0.51945 0.35477 C 0.52831 0.36078 0.51876 0.35615 0.52727 0.35985 C 0.53456 0.36633 0.54237 0.37003 0.5507 0.37373 C 0.55192 0.37419 0.55331 0.37489 0.55452 0.37558 C 0.55626 0.37674 0.558 0.37812 0.55973 0.37905 C 0.57067 0.38437 0.5823 0.38807 0.59359 0.39269 C 0.59914 0.39778 0.60574 0.39732 0.61164 0.40148 C 0.62622 0.41143 0.64289 0.41698 0.65852 0.42392 C 0.66407 0.42646 0.66876 0.4297 0.67397 0.4327 C 0.68386 0.43849 0.69497 0.44172 0.70522 0.44635 C 0.72605 0.4556 0.74654 0.46554 0.76754 0.4741 C 0.77206 0.47826 0.78161 0.48381 0.78699 0.48613 C 0.79185 0.49029 0.79671 0.49306 0.80261 0.49306 " pathEditMode="relative" ptsTypes="fffffffffffffffffffffffffffffffffffffffffffffffA">
                                      <p:cBhvr>
                                        <p:cTn id="2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261 0.49306 C 0.79827 0.49075 0.79324 0.49005 0.78907 0.48728 C 0.78785 0.48635 0.78716 0.48427 0.78612 0.48312 C 0.78473 0.4815 0.78317 0.48011 0.7816 0.47918 C 0.77883 0.47757 0.77275 0.47525 0.77275 0.47525 C 0.77067 0.47317 0.76893 0.47086 0.76667 0.46924 C 0.76528 0.46832 0.76355 0.46855 0.76233 0.46739 C 0.75487 0.46138 0.75348 0.45421 0.74428 0.45143 C 0.73456 0.44264 0.72466 0.43363 0.71442 0.42553 C 0.71268 0.42414 0.70747 0.42252 0.70556 0.4216 C 0.69532 0.41605 0.68438 0.41165 0.67414 0.40564 C 0.66511 0.40055 0.65712 0.39593 0.64723 0.39362 C 0.64289 0.39084 0.63803 0.38899 0.63369 0.38575 C 0.62587 0.37974 0.61893 0.37303 0.61008 0.3698 C 0.59671 0.35823 0.58091 0.35338 0.56667 0.34412 C 0.55851 0.33279 0.56615 0.34158 0.55035 0.3321 C 0.53577 0.32331 0.52136 0.30828 0.50556 0.30435 C 0.50226 0.30134 0.49844 0.29926 0.49515 0.29625 C 0.48907 0.29047 0.48768 0.28677 0.48022 0.28446 C 0.47501 0.27752 0.46928 0.27382 0.46216 0.27035 C 0.45712 0.26364 0.45435 0.26064 0.4474 0.25856 C 0.43403 0.24653 0.41962 0.23728 0.40556 0.22664 C 0.38803 0.21346 0.37258 0.19935 0.35331 0.19103 C 0.33647 0.17391 0.36077 0.19773 0.33837 0.179 C 0.33074 0.17252 0.32466 0.16466 0.31598 0.16119 C 0.30956 0.14824 0.31719 0.16142 0.30105 0.14709 C 0.2981 0.14454 0.29532 0.14107 0.29219 0.13922 C 0.28994 0.13783 0.28716 0.13807 0.28473 0.13714 C 0.28212 0.13622 0.27969 0.13483 0.27726 0.13321 C 0.26772 0.12696 0.25817 0.12165 0.24879 0.1154 C 0.24272 0.10754 0.23577 0.10476 0.22778 0.10153 C 0.2198 0.09436 0.21025 0.09528 0.20105 0.09158 C 0.17171 0.08002 0.13751 0.08117 0.10695 0.0777 C 0.08282 0.06614 0.05487 0.06961 0.02935 0.06961 " pathEditMode="relative" ptsTypes="fffffffffffffffffffffffffffffffffA">
                                      <p:cBhvr>
                                        <p:cTn id="2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03" b="100000" l="0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4857" y="882532"/>
            <a:ext cx="930790" cy="18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1959" b="84021" l="16216" r="68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0" t="33464" r="31846" b="17712"/>
          <a:stretch/>
        </p:blipFill>
        <p:spPr bwMode="auto">
          <a:xfrm>
            <a:off x="2837108" y="3657166"/>
            <a:ext cx="1604695" cy="11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3094" b="87914" l="62640" r="92487">
                        <a14:foregroundMark x1="73807" y1="42590" x2="73807" y2="42590"/>
                        <a14:foregroundMark x1="73401" y1="38417" x2="73401" y2="38417"/>
                        <a14:foregroundMark x1="73096" y1="31799" x2="73096" y2="31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27" t="13983" r="6357" b="13983"/>
          <a:stretch/>
        </p:blipFill>
        <p:spPr bwMode="auto">
          <a:xfrm>
            <a:off x="7466284" y="3346212"/>
            <a:ext cx="1031750" cy="165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БАНАН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091" b="933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43" y="1107008"/>
            <a:ext cx="1601487" cy="12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609" y="3381767"/>
            <a:ext cx="1783085" cy="177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1594" r="9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452" y="3357891"/>
            <a:ext cx="2145047" cy="171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467" y="985061"/>
            <a:ext cx="1368715" cy="15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73754"/>
            <a:ext cx="1086432" cy="154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179511" y="361157"/>
            <a:ext cx="87129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картинки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в названии которых 1 звук А.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39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03" b="100000" l="0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4857" y="882532"/>
            <a:ext cx="930790" cy="18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1959" b="84021" l="16216" r="68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0" t="33464" r="31846" b="17712"/>
          <a:stretch/>
        </p:blipFill>
        <p:spPr bwMode="auto">
          <a:xfrm>
            <a:off x="2837108" y="3657166"/>
            <a:ext cx="1604695" cy="11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3094" b="87914" l="62640" r="92487">
                        <a14:foregroundMark x1="73807" y1="42590" x2="73807" y2="42590"/>
                        <a14:foregroundMark x1="73401" y1="38417" x2="73401" y2="38417"/>
                        <a14:foregroundMark x1="73096" y1="31799" x2="73096" y2="31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27" t="13983" r="6357" b="13983"/>
          <a:stretch/>
        </p:blipFill>
        <p:spPr bwMode="auto">
          <a:xfrm>
            <a:off x="7466284" y="3346212"/>
            <a:ext cx="1031750" cy="165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БАНАН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091" b="933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43" y="1107008"/>
            <a:ext cx="1601487" cy="12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609" y="3381767"/>
            <a:ext cx="1783085" cy="177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1594" r="9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452" y="3357891"/>
            <a:ext cx="2145047" cy="171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467" y="985061"/>
            <a:ext cx="1368715" cy="15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73754"/>
            <a:ext cx="1086432" cy="154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6609" y="260648"/>
            <a:ext cx="8190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картинки,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названии которых 2 звука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</a:t>
            </a:r>
          </a:p>
        </p:txBody>
      </p:sp>
    </p:spTree>
    <p:extLst>
      <p:ext uri="{BB962C8B-B14F-4D97-AF65-F5344CB8AC3E}">
        <p14:creationId xmlns:p14="http://schemas.microsoft.com/office/powerpoint/2010/main" xmlns="" val="78394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03" b="100000" l="0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4857" y="882532"/>
            <a:ext cx="930790" cy="18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1959" b="84021" l="16216" r="68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0" t="33464" r="31846" b="17712"/>
          <a:stretch/>
        </p:blipFill>
        <p:spPr bwMode="auto">
          <a:xfrm>
            <a:off x="2837108" y="3657166"/>
            <a:ext cx="1604695" cy="11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3094" b="87914" l="62640" r="92487">
                        <a14:foregroundMark x1="73807" y1="42590" x2="73807" y2="42590"/>
                        <a14:foregroundMark x1="73401" y1="38417" x2="73401" y2="38417"/>
                        <a14:foregroundMark x1="73096" y1="31799" x2="73096" y2="31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27" t="13983" r="6357" b="13983"/>
          <a:stretch/>
        </p:blipFill>
        <p:spPr bwMode="auto">
          <a:xfrm>
            <a:off x="7466284" y="3346212"/>
            <a:ext cx="1031750" cy="165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БАНАН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091" b="933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43" y="1107008"/>
            <a:ext cx="1601487" cy="12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609" y="3381767"/>
            <a:ext cx="1783085" cy="177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1594" r="9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452" y="3357891"/>
            <a:ext cx="2145047" cy="171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467" y="985061"/>
            <a:ext cx="1368715" cy="15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73754"/>
            <a:ext cx="1086432" cy="154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6609" y="260648"/>
            <a:ext cx="8190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картинки, в названии которых 3 звука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</a:t>
            </a:r>
          </a:p>
        </p:txBody>
      </p:sp>
    </p:spTree>
    <p:extLst>
      <p:ext uri="{BB962C8B-B14F-4D97-AF65-F5344CB8AC3E}">
        <p14:creationId xmlns:p14="http://schemas.microsoft.com/office/powerpoint/2010/main" xmlns="" val="78394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83768" y="-603448"/>
            <a:ext cx="3861955" cy="7017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endParaRPr lang="ru-RU" sz="45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711" b="81348" l="6855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1" b="17991"/>
          <a:stretch/>
        </p:blipFill>
        <p:spPr bwMode="auto">
          <a:xfrm>
            <a:off x="683568" y="62590"/>
            <a:ext cx="2414262" cy="265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729418"/>
            <a:ext cx="8572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 два столба наискосок,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между ними - поясок.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 эту букву знаешь? А?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 тобою буква А</a:t>
            </a: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4158410" y="5384234"/>
            <a:ext cx="5166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Знает Вова, знает Света,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похожа на ракету.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8" t="10972"/>
          <a:stretch/>
        </p:blipFill>
        <p:spPr bwMode="auto">
          <a:xfrm>
            <a:off x="2276732" y="4005064"/>
            <a:ext cx="1868156" cy="261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754" l="2648" r="98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6"/>
          <a:stretch/>
        </p:blipFill>
        <p:spPr bwMode="auto">
          <a:xfrm>
            <a:off x="5868143" y="95583"/>
            <a:ext cx="2088233" cy="259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5868144" y="2994050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- начало алфавита, 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 она и знаменита.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узнать ее легко: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Ноги ставит широко</a:t>
            </a:r>
          </a:p>
        </p:txBody>
      </p:sp>
    </p:spTree>
    <p:extLst>
      <p:ext uri="{BB962C8B-B14F-4D97-AF65-F5344CB8AC3E}">
        <p14:creationId xmlns:p14="http://schemas.microsoft.com/office/powerpoint/2010/main" xmlns="" val="32396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61" b="77899" l="0" r="99275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63" b="22732"/>
          <a:stretch/>
        </p:blipFill>
        <p:spPr bwMode="auto">
          <a:xfrm rot="21328248">
            <a:off x="342151" y="270099"/>
            <a:ext cx="3029160" cy="33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s://img3.stockfresh.com/files/m/michaklootwijk/m/94/4190855_stock-photo-letter-a-alphabet-from-coffee-bea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04664"/>
            <a:ext cx="2880320" cy="34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ochemu4ka.ru/_ld/73/s873585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7989" y="3863409"/>
            <a:ext cx="1866059" cy="27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 descr="https://media.giphy.com/media/OVEgOGPQFaNjy/sourc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0" name="Picture 2" descr="http://clipart-library.com/img/1199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60230"/>
            <a:ext cx="9252520" cy="71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33ee83e5eb254920de3450fcbc062c1a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89153"/>
            <a:ext cx="1270095" cy="1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df41a2b85e737cf6a63eea7b458e12ce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8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295027"/>
            <a:ext cx="1626005" cy="180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b170cc100b1b34d83d275d8bd6fc2c11&amp;n=33&amp;w=150&amp;h=1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7333" l="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373" y="455195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0-tub-ru.yandex.net/i?id=5d18461d10e8a2bdaeb9b5dac65811d3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09" y="4941168"/>
            <a:ext cx="1871113" cy="13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originals/1d/4e/0f/1d4e0f6ea887d3007a4b4b4930f19ef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525" y="3420093"/>
            <a:ext cx="1677719" cy="18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ds04.infourok.ru/uploads/ex/0435/000c4cbc-c167781d/img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417" y="5381280"/>
            <a:ext cx="1107540" cy="14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apenik.ru/dizain_alfavit/alf_2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5684" y="3826191"/>
            <a:ext cx="1772951" cy="17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mg2.freepng.ru/20180217/gqw/kisspng-shark-free-content-clip-art-free-shark-pictures-5a885bb4c2c377.887917901518885812797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90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767" y="975321"/>
            <a:ext cx="1948270" cy="90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0-tub-ru.yandex.net/i?id=9a7c91b76a4a34bda35110772531dc33&amp;n=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97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8085" y="2794634"/>
            <a:ext cx="1224576" cy="10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pandia.ru/text/82/105/images/img1_1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97795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0005" y="3221217"/>
            <a:ext cx="1012889" cy="9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m0-tub-ru.yandex.net/i?id=eb381de526dc9099529d7d51fbfed146&amp;n=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996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0005" y="1429918"/>
            <a:ext cx="843481" cy="173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d3ui957tjb5bqd.cloudfront.net/images/screenshots/products/10/102/102118/afavvwxvtkazf9exlcu9ioz4fstorm33wf2xdt5k7bvvoqmefpbctnro8znud09o-f.jpg?144407283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9833" y="1544021"/>
            <a:ext cx="901212" cy="9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m0-tub-ru.yandex.net/i?id=b35052a5dcdedb5a037f83d14d9c96f3&amp;n=1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94319"/>
            <a:ext cx="1206744" cy="152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seajob.biz/loadfiles/moduls/doska/bigfoto/15bab1ff83bbfc647369abcf9ad1f6f5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68172"/>
            <a:ext cx="1274735" cy="13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-29397"/>
            <a:ext cx="73204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Сказка Г. Юдина «Почему А первая?»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0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4067944" y="4509120"/>
            <a:ext cx="1116126" cy="1057554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vanova-ev.novoshino.edusite.ru/images/yierneg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98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1057"/>
            <a:ext cx="2492622" cy="36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650" y="992169"/>
            <a:ext cx="1102474" cy="23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m0-tub-ru.yandex.net/i?id=431b5890696b650c07aa478c4a3fccc9&amp;n=33&amp;w=166&amp;h=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52" y="404664"/>
            <a:ext cx="1820542" cy="16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allpapercave.com/wp/wp24064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05" y="5157192"/>
            <a:ext cx="2179222" cy="145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kazachok.ru/wp-content/uploads/2015/06/thumb_img_56d5826fb3e96_resize_900_5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51" b="94053" l="10000" r="9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9029"/>
            <a:ext cx="1928170" cy="198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7.hotpng.com/preview/258/58/413/sewing-needle-drawing-cartoon-clip-art-vector-cartoon-hand-drawing-needle-p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22147"/>
            <a:ext cx="1872854" cy="20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603" b="100000" l="0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64728" y="5137430"/>
            <a:ext cx="1050291" cy="203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" b="98020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952" y="2509704"/>
            <a:ext cx="1597424" cy="152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лимон30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650" y="3313404"/>
            <a:ext cx="1480591" cy="14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919" y="5258835"/>
            <a:ext cx="1128322" cy="138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8904" y="230833"/>
            <a:ext cx="8188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«Подари подарок Ане»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90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621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Определи место звука 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 слове.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Picture 2" descr="https://im0-tub-ru.yandex.net/i?id=431b5890696b650c07aa478c4a3fccc9&amp;n=33&amp;w=166&amp;h=1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72243"/>
            <a:ext cx="2592288" cy="23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563888" y="5085184"/>
            <a:ext cx="1859657" cy="715254"/>
            <a:chOff x="1115616" y="4581128"/>
            <a:chExt cx="1571625" cy="4572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7" y="5101446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0" b="98020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264504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419872" y="4941170"/>
            <a:ext cx="2232248" cy="936101"/>
            <a:chOff x="1115616" y="4581128"/>
            <a:chExt cx="1571625" cy="4572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037" y="4941168"/>
            <a:ext cx="722702" cy="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71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wallpapercave.com/wp/wp2406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5209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275856" y="4941168"/>
            <a:ext cx="2304255" cy="854982"/>
            <a:chOff x="1115616" y="4581128"/>
            <a:chExt cx="1571625" cy="4572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926" y="4965733"/>
            <a:ext cx="746015" cy="8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71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c7.hotpng.com/preview/258/58/413/sewing-needle-drawing-cartoon-clip-art-vector-cartoon-hand-drawing-needle-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341132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419872" y="4941170"/>
            <a:ext cx="2232248" cy="936101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037" y="4941168"/>
            <a:ext cx="722702" cy="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03" b="100000" l="0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11875" y="-306918"/>
            <a:ext cx="2592288" cy="502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435928" y="5301208"/>
            <a:ext cx="2144184" cy="864096"/>
            <a:chOff x="1115616" y="4581128"/>
            <a:chExt cx="1571625" cy="4572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93" y="5301208"/>
            <a:ext cx="694191" cy="8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6690" y="124705"/>
            <a:ext cx="4271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«Подари цветок </a:t>
            </a:r>
            <a:r>
              <a:rPr lang="ru-RU" sz="2400" dirty="0" smtClean="0">
                <a:solidFill>
                  <a:srgbClr val="FF0000"/>
                </a:solidFill>
              </a:rPr>
              <a:t>Ане</a:t>
            </a:r>
            <a:r>
              <a:rPr lang="ru-RU" sz="2400" dirty="0">
                <a:solidFill>
                  <a:srgbClr val="FF0000"/>
                </a:solidFill>
              </a:rPr>
              <a:t>» 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813" b="93513" l="943" r="89623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645" y="2101477"/>
            <a:ext cx="1365644" cy="21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370" b="89953" l="9742" r="100000">
                        <a14:foregroundMark x1="49713" y1="28531" x2="49713" y2="28531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8250" y="4396500"/>
            <a:ext cx="1683830" cy="254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3094" b="87914" l="62640" r="92487">
                        <a14:foregroundMark x1="73807" y1="42590" x2="73807" y2="42590"/>
                        <a14:foregroundMark x1="73401" y1="38417" x2="73401" y2="38417"/>
                        <a14:foregroundMark x1="73096" y1="31799" x2="73096" y2="31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27" t="13983" r="6357" b="13983"/>
          <a:stretch/>
        </p:blipFill>
        <p:spPr bwMode="auto">
          <a:xfrm>
            <a:off x="7524328" y="1384402"/>
            <a:ext cx="1297184" cy="208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780" b="89911" l="0" r="96639">
                        <a14:foregroundMark x1="57143" y1="69139" x2="57143" y2="69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7126" y="476672"/>
            <a:ext cx="1319149" cy="186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358" b="100000" l="98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4" t="8311" b="58481"/>
          <a:stretch/>
        </p:blipFill>
        <p:spPr bwMode="auto">
          <a:xfrm>
            <a:off x="239428" y="174328"/>
            <a:ext cx="1050027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441" y="4509120"/>
            <a:ext cx="1499668" cy="190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8930" y="3933741"/>
            <a:ext cx="181711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10000" r="90000">
                        <a14:foregroundMark x1="37059" y1="20000" x2="37059" y2="20000"/>
                        <a14:foregroundMark x1="42353" y1="16111" x2="42353" y2="16111"/>
                        <a14:foregroundMark x1="45294" y1="11667" x2="45294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182" y="2014467"/>
            <a:ext cx="215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881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1503 C 0.0757 0.01411 0.12396 0.01249 0.19115 0.00833 C 0.22691 0.00278 0.23334 0.00416 0.28664 0.00301 C 0.34063 0.0037 0.39462 0.00278 0.44862 0.00486 C 0.46042 0.00532 0.47136 0.01549 0.48247 0.01688 C 0.49966 0.01873 0.53421 0.02012 0.53421 0.02035 C 0.54896 0.02405 0.56337 0.02313 0.57796 0.02868 C 0.58334 0.03423 0.58941 0.03955 0.59584 0.04394 C 0.59688 0.04579 0.59775 0.04764 0.59896 0.04926 C 0.60209 0.05273 0.60625 0.0555 0.60886 0.05944 C 0.61094 0.0629 0.6125 0.0666 0.61528 0.06961 C 0.61632 0.07077 0.61823 0.07169 0.61841 0.07331 C 0.61945 0.08464 0.61841 0.09621 0.61841 0.10754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2" y="4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2 0.03169 C -0.00747 0.0414 -0.00174 0.05296 0.00538 0.06545 C 0.00868 0.08002 0.00382 0.06314 0.01128 0.0754 C 0.01337 0.07887 0.01389 0.08372 0.0158 0.08742 C 0.01788 0.09968 0.0191 0.10916 0.02465 0.11911 C 0.02847 0.14316 0.02378 0.11101 0.02778 0.15495 C 0.02795 0.1575 0.03021 0.16467 0.03073 0.16698 C 0.03246 0.17623 0.03368 0.18548 0.03524 0.19473 C 0.03646 0.20144 0.03785 0.20791 0.03958 0.21462 C 0.04062 0.21855 0.04271 0.22665 0.04271 0.22688 C 0.04392 0.24075 0.04548 0.25463 0.04861 0.26827 C 0.05052 0.27683 0.05312 0.29418 0.05312 0.29441 C 0.05451 0.31476 0.05607 0.33303 0.05607 0.35384 " pathEditMode="relative" rAng="0" ptsTypes="ffffffffffffA">
                                      <p:cBhvr>
                                        <p:cTn id="1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1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4884E-6 C -0.00833 0.00347 -0.00851 0.01064 -0.01649 0.01781 C -0.01945 0.02059 -0.02552 0.0259 -0.02552 0.0259 C -0.03472 0.04394 -0.02188 0.02128 -0.03299 0.03377 C -0.04757 0.05019 -0.02674 0.03446 -0.0434 0.04579 C -0.05122 0.06106 -0.06493 0.06915 -0.07622 0.07956 C -0.08299 0.0858 -0.08577 0.09274 -0.0941 0.09529 C -0.09861 0.10754 -0.10747 0.11517 -0.11198 0.1272 C -0.11458 0.13414 -0.11615 0.14385 -0.11806 0.15102 C -0.11858 0.1575 -0.12222 0.1723 -0.1224 0.179 C -0.12274 0.1908 -0.1224 0.20282 -0.1224 0.21462 " pathEditMode="relative" ptsTypes="ffffffffffA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1.57262E-7 C 0.00174 -0.00671 0.00313 -0.01319 0.00452 -0.01989 C 0.00591 -0.0377 0.00487 -0.04117 0.01199 -0.05389 C 0.01424 -0.06198 0.01737 -0.06499 0.02101 -0.0717 C 0.0264 -0.08164 0.029 -0.09297 0.03594 -0.10153 C 0.03785 -0.10962 0.04185 -0.10986 0.0448 -0.11749 C 0.04897 -0.12859 0.04844 -0.14085 0.05383 -0.15125 C 0.05678 -0.16397 0.05886 -0.17785 0.06424 -0.18895 C 0.06528 -0.19334 0.06772 -0.19658 0.06876 -0.20098 C 0.07188 -0.21485 0.07084 -0.23358 0.07622 -0.24654 C 0.08525 -0.26781 0.09653 -0.28886 0.11199 -0.30227 C 0.12119 -0.321 0.14202 -0.34228 0.15817 -0.34806 C 0.16216 -0.35315 0.1731 -0.35801 0.1731 -0.35801 C 0.21581 -0.35592 0.21633 -0.36402 0.24028 -0.3321 C 0.24428 -0.31222 0.2382 -0.33765 0.24775 -0.31615 C 0.25018 -0.31083 0.25539 -0.2877 0.25678 -0.28053 C 0.25643 -0.26966 0.26303 -0.22641 0.2507 -0.21092 C 0.25574 -0.20861 0.25365 -0.20884 0.25678 -0.20884 " pathEditMode="relative" ptsTypes="fffffffffffffffffA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125</Words>
  <Application>Microsoft Office PowerPoint</Application>
  <PresentationFormat>Экран (4:3)</PresentationFormat>
  <Paragraphs>27</Paragraphs>
  <Slides>18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Real</cp:lastModifiedBy>
  <cp:revision>81</cp:revision>
  <dcterms:created xsi:type="dcterms:W3CDTF">2019-10-23T09:26:55Z</dcterms:created>
  <dcterms:modified xsi:type="dcterms:W3CDTF">2020-03-03T10:35:18Z</dcterms:modified>
</cp:coreProperties>
</file>