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6" r:id="rId3"/>
    <p:sldId id="276" r:id="rId4"/>
    <p:sldId id="263" r:id="rId5"/>
    <p:sldId id="277" r:id="rId6"/>
    <p:sldId id="279" r:id="rId7"/>
    <p:sldId id="280" r:id="rId8"/>
    <p:sldId id="314" r:id="rId9"/>
    <p:sldId id="316" r:id="rId10"/>
    <p:sldId id="297" r:id="rId11"/>
    <p:sldId id="317" r:id="rId12"/>
    <p:sldId id="319" r:id="rId13"/>
    <p:sldId id="311" r:id="rId14"/>
    <p:sldId id="312" r:id="rId15"/>
    <p:sldId id="289" r:id="rId16"/>
    <p:sldId id="307" r:id="rId17"/>
    <p:sldId id="310" r:id="rId18"/>
    <p:sldId id="315" r:id="rId19"/>
    <p:sldId id="31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50" autoAdjust="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84B9A-F414-4DE3-95BB-CB7EEE2EDA30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74622-516D-4D43-B588-3DE6A1302C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129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74622-516D-4D43-B588-3DE6A1302CB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40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60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465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AC696-7466-4E62-8A6F-EC901826C60C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46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17D34E-2492-44F3-A677-B56D39D48C95}" type="datetimeFigureOut">
              <a:rPr lang="ru-RU" smtClean="0"/>
              <a:pPr/>
              <a:t>04.03.2020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C6A009-FF82-4397-AF3A-49493624C1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0.wdp"/><Relationship Id="rId18" Type="http://schemas.openxmlformats.org/officeDocument/2006/relationships/image" Target="../media/image28.png"/><Relationship Id="rId3" Type="http://schemas.microsoft.com/office/2007/relationships/hdphoto" Target="../media/hdphoto18.wdp"/><Relationship Id="rId21" Type="http://schemas.microsoft.com/office/2007/relationships/hdphoto" Target="../media/hdphoto26.wdp"/><Relationship Id="rId7" Type="http://schemas.microsoft.com/office/2007/relationships/hdphoto" Target="../media/hdphoto20.wdp"/><Relationship Id="rId12" Type="http://schemas.openxmlformats.org/officeDocument/2006/relationships/image" Target="../media/image11.png"/><Relationship Id="rId17" Type="http://schemas.microsoft.com/office/2007/relationships/hdphoto" Target="../media/hdphoto24.wdp"/><Relationship Id="rId2" Type="http://schemas.openxmlformats.org/officeDocument/2006/relationships/image" Target="../media/image21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5" Type="http://schemas.microsoft.com/office/2007/relationships/hdphoto" Target="../media/hdphoto23.wdp"/><Relationship Id="rId10" Type="http://schemas.openxmlformats.org/officeDocument/2006/relationships/image" Target="../media/image25.png"/><Relationship Id="rId19" Type="http://schemas.microsoft.com/office/2007/relationships/hdphoto" Target="../media/hdphoto25.wdp"/><Relationship Id="rId4" Type="http://schemas.openxmlformats.org/officeDocument/2006/relationships/image" Target="../media/image22.png"/><Relationship Id="rId9" Type="http://schemas.microsoft.com/office/2007/relationships/hdphoto" Target="../media/hdphoto21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1.wdp"/><Relationship Id="rId3" Type="http://schemas.microsoft.com/office/2007/relationships/hdphoto" Target="../media/hdphoto2.wdp"/><Relationship Id="rId7" Type="http://schemas.microsoft.com/office/2007/relationships/hdphoto" Target="../media/hdphoto28.wdp"/><Relationship Id="rId12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30.wdp"/><Relationship Id="rId5" Type="http://schemas.microsoft.com/office/2007/relationships/hdphoto" Target="../media/hdphoto27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29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39.png"/><Relationship Id="rId18" Type="http://schemas.microsoft.com/office/2007/relationships/hdphoto" Target="../media/hdphoto38.wdp"/><Relationship Id="rId3" Type="http://schemas.openxmlformats.org/officeDocument/2006/relationships/image" Target="../media/image11.png"/><Relationship Id="rId21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microsoft.com/office/2007/relationships/hdphoto" Target="../media/hdphoto35.wdp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microsoft.com/office/2007/relationships/hdphoto" Target="../media/hdphoto37.wdp"/><Relationship Id="rId20" Type="http://schemas.microsoft.com/office/2007/relationships/hdphoto" Target="../media/hdphoto3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microsoft.com/office/2007/relationships/hdphoto" Target="../media/hdphoto34.wdp"/><Relationship Id="rId19" Type="http://schemas.openxmlformats.org/officeDocument/2006/relationships/image" Target="../media/image42.png"/><Relationship Id="rId4" Type="http://schemas.microsoft.com/office/2007/relationships/hdphoto" Target="../media/hdphoto10.wdp"/><Relationship Id="rId9" Type="http://schemas.openxmlformats.org/officeDocument/2006/relationships/image" Target="../media/image37.png"/><Relationship Id="rId14" Type="http://schemas.microsoft.com/office/2007/relationships/hdphoto" Target="../media/hdphoto36.wdp"/><Relationship Id="rId22" Type="http://schemas.microsoft.com/office/2007/relationships/hdphoto" Target="../media/hdphoto40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39.png"/><Relationship Id="rId18" Type="http://schemas.microsoft.com/office/2007/relationships/hdphoto" Target="../media/hdphoto38.wdp"/><Relationship Id="rId3" Type="http://schemas.openxmlformats.org/officeDocument/2006/relationships/image" Target="../media/image11.png"/><Relationship Id="rId21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microsoft.com/office/2007/relationships/hdphoto" Target="../media/hdphoto35.wdp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microsoft.com/office/2007/relationships/hdphoto" Target="../media/hdphoto37.wdp"/><Relationship Id="rId20" Type="http://schemas.microsoft.com/office/2007/relationships/hdphoto" Target="../media/hdphoto3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microsoft.com/office/2007/relationships/hdphoto" Target="../media/hdphoto34.wdp"/><Relationship Id="rId19" Type="http://schemas.openxmlformats.org/officeDocument/2006/relationships/image" Target="../media/image42.png"/><Relationship Id="rId4" Type="http://schemas.microsoft.com/office/2007/relationships/hdphoto" Target="../media/hdphoto10.wdp"/><Relationship Id="rId9" Type="http://schemas.openxmlformats.org/officeDocument/2006/relationships/image" Target="../media/image37.png"/><Relationship Id="rId14" Type="http://schemas.microsoft.com/office/2007/relationships/hdphoto" Target="../media/hdphoto36.wdp"/><Relationship Id="rId22" Type="http://schemas.microsoft.com/office/2007/relationships/hdphoto" Target="../media/hdphoto4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39.png"/><Relationship Id="rId18" Type="http://schemas.microsoft.com/office/2007/relationships/hdphoto" Target="../media/hdphoto38.wdp"/><Relationship Id="rId3" Type="http://schemas.openxmlformats.org/officeDocument/2006/relationships/image" Target="../media/image11.png"/><Relationship Id="rId21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microsoft.com/office/2007/relationships/hdphoto" Target="../media/hdphoto35.wdp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microsoft.com/office/2007/relationships/hdphoto" Target="../media/hdphoto37.wdp"/><Relationship Id="rId20" Type="http://schemas.microsoft.com/office/2007/relationships/hdphoto" Target="../media/hdphoto3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microsoft.com/office/2007/relationships/hdphoto" Target="../media/hdphoto34.wdp"/><Relationship Id="rId19" Type="http://schemas.openxmlformats.org/officeDocument/2006/relationships/image" Target="../media/image42.png"/><Relationship Id="rId4" Type="http://schemas.microsoft.com/office/2007/relationships/hdphoto" Target="../media/hdphoto10.wdp"/><Relationship Id="rId9" Type="http://schemas.openxmlformats.org/officeDocument/2006/relationships/image" Target="../media/image37.png"/><Relationship Id="rId14" Type="http://schemas.microsoft.com/office/2007/relationships/hdphoto" Target="../media/hdphoto36.wdp"/><Relationship Id="rId22" Type="http://schemas.microsoft.com/office/2007/relationships/hdphoto" Target="../media/hdphoto4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3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49.wdp"/><Relationship Id="rId18" Type="http://schemas.openxmlformats.org/officeDocument/2006/relationships/image" Target="../media/image59.png"/><Relationship Id="rId26" Type="http://schemas.openxmlformats.org/officeDocument/2006/relationships/image" Target="../media/image63.png"/><Relationship Id="rId3" Type="http://schemas.microsoft.com/office/2007/relationships/hdphoto" Target="../media/hdphoto44.wdp"/><Relationship Id="rId21" Type="http://schemas.microsoft.com/office/2007/relationships/hdphoto" Target="../media/hdphoto53.wdp"/><Relationship Id="rId7" Type="http://schemas.microsoft.com/office/2007/relationships/hdphoto" Target="../media/hdphoto46.wdp"/><Relationship Id="rId12" Type="http://schemas.openxmlformats.org/officeDocument/2006/relationships/image" Target="../media/image56.png"/><Relationship Id="rId17" Type="http://schemas.microsoft.com/office/2007/relationships/hdphoto" Target="../media/hdphoto51.wdp"/><Relationship Id="rId25" Type="http://schemas.microsoft.com/office/2007/relationships/hdphoto" Target="../media/hdphoto55.wdp"/><Relationship Id="rId2" Type="http://schemas.openxmlformats.org/officeDocument/2006/relationships/image" Target="../media/image51.png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48.wdp"/><Relationship Id="rId24" Type="http://schemas.openxmlformats.org/officeDocument/2006/relationships/image" Target="../media/image62.png"/><Relationship Id="rId5" Type="http://schemas.microsoft.com/office/2007/relationships/hdphoto" Target="../media/hdphoto45.wdp"/><Relationship Id="rId15" Type="http://schemas.microsoft.com/office/2007/relationships/hdphoto" Target="../media/hdphoto50.wdp"/><Relationship Id="rId23" Type="http://schemas.microsoft.com/office/2007/relationships/hdphoto" Target="../media/hdphoto54.wdp"/><Relationship Id="rId10" Type="http://schemas.openxmlformats.org/officeDocument/2006/relationships/image" Target="../media/image55.png"/><Relationship Id="rId19" Type="http://schemas.microsoft.com/office/2007/relationships/hdphoto" Target="../media/hdphoto52.wdp"/><Relationship Id="rId4" Type="http://schemas.openxmlformats.org/officeDocument/2006/relationships/image" Target="../media/image52.png"/><Relationship Id="rId9" Type="http://schemas.microsoft.com/office/2007/relationships/hdphoto" Target="../media/hdphoto47.wdp"/><Relationship Id="rId14" Type="http://schemas.openxmlformats.org/officeDocument/2006/relationships/image" Target="../media/image57.png"/><Relationship Id="rId22" Type="http://schemas.openxmlformats.org/officeDocument/2006/relationships/image" Target="../media/image61.png"/><Relationship Id="rId27" Type="http://schemas.microsoft.com/office/2007/relationships/hdphoto" Target="../media/hdphoto5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9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5.wdp"/><Relationship Id="rId18" Type="http://schemas.openxmlformats.org/officeDocument/2006/relationships/image" Target="../media/image11.png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openxmlformats.org/officeDocument/2006/relationships/image" Target="../media/image18.png"/><Relationship Id="rId17" Type="http://schemas.microsoft.com/office/2007/relationships/hdphoto" Target="../media/hdphoto17.wdp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4.wdp"/><Relationship Id="rId5" Type="http://schemas.microsoft.com/office/2007/relationships/hdphoto" Target="../media/hdphoto1.wdp"/><Relationship Id="rId15" Type="http://schemas.microsoft.com/office/2007/relationships/hdphoto" Target="../media/hdphoto16.wdp"/><Relationship Id="rId10" Type="http://schemas.openxmlformats.org/officeDocument/2006/relationships/image" Target="../media/image17.png"/><Relationship Id="rId19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microsoft.com/office/2007/relationships/hdphoto" Target="../media/hdphoto13.wdp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71686" y="2993041"/>
            <a:ext cx="2991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Буква У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5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БАН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091" b="933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6482" y="3501007"/>
            <a:ext cx="1601487" cy="12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450" l="11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7949"/>
            <a:ext cx="1401389" cy="140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БАКЛАЖА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420" b="92818" l="3917" r="97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6919">
            <a:off x="3222062" y="5154620"/>
            <a:ext cx="1804781" cy="15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Garlic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829" b="99085" l="1777" r="961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028" y="5262358"/>
            <a:ext cx="1635770" cy="13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98667" l="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4797" y="1382822"/>
            <a:ext cx="2428274" cy="242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bystryerecepty.ru/wp-content/uploads/2016/07/7ddbde5af51689bbe3eaf0d4e848b04a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 descr="https://im0-tub-ru.yandex.net/i?id=e00f2d75ac84098b898ab315389d6a2f&amp;n=33&amp;w=125&amp;h=15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8667" l="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0968" y="1218051"/>
            <a:ext cx="1362403" cy="16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pbs.twimg.com/media/Dde3bUnU0AAO2r4.jpg:lar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721" b="96394" l="0" r="97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904" y="5564716"/>
            <a:ext cx="2044065" cy="106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img2.freepng.ru/20180328/age/kisspng-savoy-cabbage-leaf-vegetable-cabbage-5abc012f9b19c5.4408555115222705116353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676" b="100000" l="0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291" y="3617089"/>
            <a:ext cx="1785520" cy="146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69975" y="312737"/>
            <a:ext cx="67423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«Собери корзину».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3" descr="Pear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3526" b="89744" l="9971" r="96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12" y="2204864"/>
            <a:ext cx="1415279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490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L 0.30503 0.010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3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31214E-6 L 0.18698 -0.1886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0" y="-9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5607E-6 L -0.31493 -0.5033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-25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81503E-6 L -0.36823 0.0876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0" y="4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84" b="96067" l="18293" r="88415">
                        <a14:foregroundMark x1="48780" y1="87640" x2="48780" y2="87640"/>
                        <a14:foregroundMark x1="42073" y1="87921" x2="42073" y2="87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29" y="-118587"/>
            <a:ext cx="1041400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s://im0-tub-ru.yandex.net/i?id=db0227de8f113100833e6fa978636180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438" b="94375" l="4684" r="89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9103" y="647606"/>
            <a:ext cx="2908919" cy="21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remona-divan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605" b="89831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46202"/>
            <a:ext cx="4211501" cy="248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able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6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6479" y="3166732"/>
            <a:ext cx="3383087" cy="17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air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99704" l="7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936" y="3717032"/>
            <a:ext cx="1569786" cy="272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m0-tub-ru.yandex.net/i?id=b92611c4f8a9bc8f8ac171c892bffc8c&amp;n=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813" b="9719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936449"/>
            <a:ext cx="4121973" cy="18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75656" y="260649"/>
            <a:ext cx="52405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«Уля играет в прятки».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60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0.00833 -3.7037E-6 L 0.00833 0.07014 L 0.01667 0.07014 L 0.01667 0.14051 L 0.025 0.14051 L 0.025 0.21088 L 0.03351 0.21088 L 0.03351 0.28102 L 0.04184 0.28102 L 0.04184 0.35139 L 0.05017 0.35139 L 0.05017 0.42176 L 0.05868 0.42176 L 0.05868 0.49213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68 0.49213 L 1.11111E-6 -2.22222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96 -2.22222E-6 L -0.00104 -2.2222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0.10816 -3.7037E-6 L 0.10816 0.0757 L 0.21632 0.0757 L 0.21632 0.15162 L 0.32465 0.15162 L 0.32465 0.22755 L 0.43281 0.22755 L 0.43281 0.30324 L 0.54114 0.30324 L 0.54114 0.37917 L 0.6493 0.37917 L 0.6493 0.4551 L 0.75764 0.4551 L 0.75764 0.53102 " pathEditMode="relative" rAng="0" ptsTypes="AAAAAAAAAAAAA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82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764 0.53102 L 1.11111E-6 -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4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G:\уууу\лу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3068" l="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4323" y="3022761"/>
            <a:ext cx="1503247" cy="146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2.freepng.ru/20171216/8f2/bug-png-image-5a3545d3b63703.16676905151344072374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833" b="96389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840" y="2749727"/>
            <a:ext cx="2111531" cy="1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s://img2.freepng.ru/20180328/age/kisspng-savoy-cabbage-leaf-vegetable-cabbage-5abc012f9b19c5.44085551152227051163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6" b="100000" l="0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572" y="2917313"/>
            <a:ext cx="1697789" cy="139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0-tub-ru.yandex.net/i?id=dbf1b7a38fe3629b7144cab37b4c33cc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99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570" y="711166"/>
            <a:ext cx="2635757" cy="17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icture-cdn.wheretoget.it/k4ehlx-i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5195" y="778461"/>
            <a:ext cx="1697229" cy="16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ya-poyu.ru/files/avatar/7711/origi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646" y="4625360"/>
            <a:ext cx="2045610" cy="19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znanie-sila2017.ru/go/571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3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4772" y="4625360"/>
            <a:ext cx="2347653" cy="23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m0-tub-ru.yandex.net/i?id=ed695731700b2748721f7f7841cb847b&amp;n=1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95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7184" y="778461"/>
            <a:ext cx="1138238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mg2.freepng.ru/20180406/gqw/kisspng-drawing-pear-berry-clip-art-fruits-5ac7dba5219040.3735516215230473331375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1132" b="99151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5013" y="4625360"/>
            <a:ext cx="1421979" cy="16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343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картинки, в названии которых 1 звук У.</a:t>
            </a:r>
            <a:endParaRPr lang="ru-RU" sz="24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81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0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G:\уууу\лу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3068" l="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4323" y="3022761"/>
            <a:ext cx="1503247" cy="146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2.freepng.ru/20171216/8f2/bug-png-image-5a3545d3b63703.16676905151344072374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833" b="96389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840" y="2749727"/>
            <a:ext cx="2111531" cy="1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s://img2.freepng.ru/20180328/age/kisspng-savoy-cabbage-leaf-vegetable-cabbage-5abc012f9b19c5.44085551152227051163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6" b="100000" l="0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572" y="2917313"/>
            <a:ext cx="1697789" cy="139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0-tub-ru.yandex.net/i?id=dbf1b7a38fe3629b7144cab37b4c33cc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99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570" y="711166"/>
            <a:ext cx="2635757" cy="17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icture-cdn.wheretoget.it/k4ehlx-i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5195" y="778461"/>
            <a:ext cx="1697229" cy="16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ya-poyu.ru/files/avatar/7711/origi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646" y="4625360"/>
            <a:ext cx="2045610" cy="19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znanie-sila2017.ru/go/571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3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4772" y="4625360"/>
            <a:ext cx="2347653" cy="23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m0-tub-ru.yandex.net/i?id=ed695731700b2748721f7f7841cb847b&amp;n=1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95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7184" y="778461"/>
            <a:ext cx="1138238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mg2.freepng.ru/20180406/gqw/kisspng-drawing-pear-berry-clip-art-fruits-5ac7dba5219040.3735516215230473331375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1132" b="99151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5013" y="4625360"/>
            <a:ext cx="1421979" cy="16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343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картинки, в названии которых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звука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У.</a:t>
            </a:r>
            <a:endParaRPr lang="ru-RU" sz="24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62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G:\уууу\лу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3068" l="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4323" y="3022761"/>
            <a:ext cx="1503247" cy="146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2.freepng.ru/20171216/8f2/bug-png-image-5a3545d3b63703.16676905151344072374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833" b="96389" l="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840" y="2749727"/>
            <a:ext cx="2111531" cy="1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s://img2.freepng.ru/20180328/age/kisspng-savoy-cabbage-leaf-vegetable-cabbage-5abc012f9b19c5.44085551152227051163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76" b="100000" l="0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572" y="2917313"/>
            <a:ext cx="1697789" cy="139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0-tub-ru.yandex.net/i?id=dbf1b7a38fe3629b7144cab37b4c33cc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99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570" y="711166"/>
            <a:ext cx="2635757" cy="17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icture-cdn.wheretoget.it/k4ehlx-i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5195" y="778461"/>
            <a:ext cx="1697229" cy="16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ya-poyu.ru/files/avatar/7711/origi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646" y="4625360"/>
            <a:ext cx="2045610" cy="19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znanie-sila2017.ru/go/571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37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4772" y="4625360"/>
            <a:ext cx="2347653" cy="23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m0-tub-ru.yandex.net/i?id=ed695731700b2748721f7f7841cb847b&amp;n=1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95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7184" y="778461"/>
            <a:ext cx="1138238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mg2.freepng.ru/20180406/gqw/kisspng-drawing-pear-berry-clip-art-fruits-5ac7dba5219040.3735516215230473331375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1132" b="99151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5013" y="4625360"/>
            <a:ext cx="1421979" cy="16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19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Найди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картинки,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названии которых 3 </a:t>
            </a: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звука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У.</a:t>
            </a:r>
            <a:endParaRPr lang="ru-RU" sz="24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62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zabavnik.club/wp-content/uploads/Kartinki_bukva_6_27134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8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2696"/>
            <a:ext cx="3833614" cy="542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9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dn01.ru/files/users/images/24/78/2478a76b3c1f974de41d47dd849f0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7932" y="3573016"/>
            <a:ext cx="4061934" cy="30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s04.infourok.ru/uploads/ex/05df/00196dc6-e8e0d637/img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62" y="148732"/>
            <a:ext cx="4238237" cy="31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f.ppt-online.org/files1/slide/7/73HoFKZRlWEnX0ItQUue8NmqC1h2GyvJbgT9dOzSxV/slide-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6055"/>
            <a:ext cx="4233986" cy="317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96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ochemu4ka.ru/_ld/77/s11753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43" b="100000" l="0" r="98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973" y="404664"/>
            <a:ext cx="52387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2.bp.blogspot.com/-5l671e-Dn44/W_F48kZG0zI/AAAAAAAAp9g/f_9YqqeZw1gw128q110iqe85lBms5jHOACLcBGAs/s1600/fdba282dd9c939c67ce5aff8af8d7bc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1450"/>
            <a:ext cx="2724707" cy="39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19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5103" y="1196752"/>
            <a:ext cx="822661" cy="132343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56503" y="1349152"/>
            <a:ext cx="838692" cy="132343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8000" b="1" dirty="0">
              <a:ln w="31550" cmpd="sng">
                <a:gradFill>
                  <a:gsLst>
                    <a:gs pos="25000">
                      <a:srgbClr val="4E67C8">
                        <a:shade val="25000"/>
                        <a:satMod val="190000"/>
                      </a:srgbClr>
                    </a:gs>
                    <a:gs pos="80000">
                      <a:srgbClr val="4E67C8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29836" y="2924944"/>
            <a:ext cx="904415" cy="144655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</a:t>
            </a:r>
            <a:endParaRPr lang="ru-RU" sz="88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93185" y="2882052"/>
            <a:ext cx="885179" cy="144655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25000">
                        <a:srgbClr val="4E67C8">
                          <a:shade val="25000"/>
                          <a:satMod val="190000"/>
                        </a:srgbClr>
                      </a:gs>
                      <a:gs pos="80000">
                        <a:srgbClr val="4E67C8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</a:t>
            </a:r>
            <a:endParaRPr lang="ru-RU" sz="8800" b="1" dirty="0">
              <a:ln w="31550" cmpd="sng">
                <a:gradFill>
                  <a:gsLst>
                    <a:gs pos="25000">
                      <a:srgbClr val="4E67C8">
                        <a:shade val="25000"/>
                        <a:satMod val="190000"/>
                      </a:srgbClr>
                    </a:gs>
                    <a:gs pos="80000">
                      <a:srgbClr val="4E67C8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64280" y="4725144"/>
            <a:ext cx="1847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8800" b="1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83483" y="4637922"/>
            <a:ext cx="18473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endParaRPr lang="ru-RU" sz="8800" b="1" dirty="0">
              <a:ln w="31550" cmpd="sng">
                <a:gradFill>
                  <a:gsLst>
                    <a:gs pos="25000">
                      <a:srgbClr val="4E67C8">
                        <a:shade val="25000"/>
                        <a:satMod val="190000"/>
                      </a:srgbClr>
                    </a:gs>
                    <a:gs pos="80000">
                      <a:srgbClr val="4E67C8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AutoShape 2" descr="https://media.giphy.com/media/OVEgOGPQFaNjy/sourc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67416" y="273422"/>
            <a:ext cx="3009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</a:rPr>
              <a:t>«Подружи буквы».</a:t>
            </a:r>
            <a:endParaRPr lang="ru-RU" sz="24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9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0012" y="1392044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media.giphy.com/media/OVEgOGPQFaNjy/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0443" y="2901429"/>
            <a:ext cx="1532900" cy="15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185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9 -0.0074 L 0.40174 -0.0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39844 -0.013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0-tub-ru.yandex.net/i?id=72eb1956125749a9e3ca86fd97af23c1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6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246" y="522276"/>
            <a:ext cx="4514732" cy="404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0.wp.com/mshishova.ru/wp-content/uploads/2016/08/stihi_pro_ovoshi15.jpg?w=3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893" r="9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3333" y="605180"/>
            <a:ext cx="1564363" cy="23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mg2.freepng.ru/20180430/rrw/kisspng-spider-web-computer-icons-download-clip-art-spiders-vector-5ae7a1e7f2a252.70315443152512970399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95795">
            <a:off x="7493706" y="1107527"/>
            <a:ext cx="1420330" cy="8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pro-prikoly.club/wp-content/uploads/2019/07/2-3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882" b="100000" l="0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9240"/>
            <a:ext cx="1626635" cy="144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img2.freepng.ru/20171216/8f2/bug-png-image-5a3545d3b63703.166769051513440723746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94" b="975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135" y="293529"/>
            <a:ext cx="1762603" cy="141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img2.freepng.ru/20171216/8f2/bug-png-image-5a3545d3b63703.16676905151344072374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694" b="975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1095" y="478530"/>
            <a:ext cx="1762603" cy="141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img2.freepng.ru/20180201/qrq/kisspng-cartoon-snail-clip-art-cartoon-png-transparent-image-5a72a459155d06.162906601517462617087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7262" l="0" r="9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863" y="1590337"/>
            <a:ext cx="1491232" cy="13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s://img2.freepng.ru/20180201/qrq/kisspng-cartoon-snail-clip-art-cartoon-png-transparent-image-5a72a459155d06.1629066015174626170875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7262" l="0" r="9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4746" y="1888612"/>
            <a:ext cx="1491232" cy="13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img.inforico.com.ua/a/prodam-uzhey-obyknovennyh-reptilii.--04d0-1321556301035093-2-big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880" b="979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83" y="3004709"/>
            <a:ext cx="3791823" cy="16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im0-tub-ru.yandex.net/i?id=665a113626dbd90655250bef0fefd446&amp;n=1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625" b="98750" l="0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146083"/>
            <a:ext cx="1294092" cy="150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https://im0-tub-ru.yandex.net/i?id=665a113626dbd90655250bef0fefd446&amp;n=1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625" b="98750" l="0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980" y="4938996"/>
            <a:ext cx="1328196" cy="154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4languagetutors.ru/wp-content/uploads/2015/10/94510534_4979214_primer_6_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3720" b="96567" l="2429" r="927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675" y="4564462"/>
            <a:ext cx="1356960" cy="192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https://4languagetutors.ru/wp-content/uploads/2015/10/94510534_4979214_primer_6_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3720" b="96567" l="2429" r="927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8258" y="4116094"/>
            <a:ext cx="1356960" cy="192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pro-prikoly.club/wp-content/uploads/2019/07/2-3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882" b="100000" l="0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0019" y="707433"/>
            <a:ext cx="1626635" cy="144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s://thumbs.dreamstime.com/b/%D0%B1%D1%83%D0%BA%D0%B5%D1%82-%D0%BC%D0%B0%D0%BA%D0%B0-%D1%86%D0%B2%D0%B5%D1%82%D0%BA%D0%B0-3302685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9588" y="4116094"/>
            <a:ext cx="1887640" cy="263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http://www.antoshka-toys.ru/kiwi-public-data/Kiwi_Img/57f61a8ac25fe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0" b="97417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2346" y="1813458"/>
            <a:ext cx="1542123" cy="154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49241"/>
            <a:ext cx="77029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Сказка Г. Юдина «Про маленького паучка».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42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4067944" y="4509120"/>
            <a:ext cx="1116126" cy="1057554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https://im0-tub-ru.yandex.net/i?id=8ea1bc17e8015e5bec10e65bd8e48d9e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431125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86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84" b="96067" l="18293" r="88415">
                        <a14:foregroundMark x1="48780" y1="87640" x2="48780" y2="87640"/>
                        <a14:foregroundMark x1="42073" y1="87921" x2="42073" y2="87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0650" y="992169"/>
            <a:ext cx="1102474" cy="239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wallpapercave.com/wp/wp2406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8204" y="5157192"/>
            <a:ext cx="2179222" cy="145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лимон3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7054" y="2939378"/>
            <a:ext cx="1480591" cy="14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get-pdb/998741/68146257-0467-4e57-b6bb-31a3620041d8/s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1128322" cy="138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уууу\удочка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68201"/>
            <a:ext cx="1914963" cy="19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0-tub-ru.yandex.net/i?id=e55fc00a6b1361cb3295588dc31dd18e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753" y="820743"/>
            <a:ext cx="2043126" cy="15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уууу\лук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93068" l="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45634"/>
            <a:ext cx="1611689" cy="15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0-tub-ru.yandex.net/i?id=3a5e4db14be4220e37ab3870e6fac684&amp;n=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250" b="98750" l="0" r="995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2732" y="3355276"/>
            <a:ext cx="2601029" cy="176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x-vita.ru/upload/iblock/c4d/c4d001153a8a6893677e33b5b25ba22b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99933" l="0" r="97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3455" y="620688"/>
            <a:ext cx="212073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260649"/>
            <a:ext cx="70567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«Подари подарок Уле».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0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6211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Определи место звука </a:t>
            </a:r>
          </a:p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слове.</a:t>
            </a:r>
            <a:endParaRPr lang="ru-RU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594705" y="5080896"/>
            <a:ext cx="1859657" cy="715254"/>
            <a:chOff x="1115616" y="4581128"/>
            <a:chExt cx="1571625" cy="4572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517" y="5101446"/>
            <a:ext cx="602074" cy="69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s://im0-tub-ru.yandex.net/i?id=e55fc00a6b1361cb3295588dc31dd18e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4411" y="1871115"/>
            <a:ext cx="3240360" cy="24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86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уууу\лу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3068" l="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32537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435928" y="5301208"/>
            <a:ext cx="2144184" cy="864096"/>
            <a:chOff x="1115616" y="4581128"/>
            <a:chExt cx="1571625" cy="4572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193" y="5301208"/>
            <a:ext cx="694191" cy="8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71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0-tub-ru.yandex.net/i?id=3a5e4db14be4220e37ab3870e6fac684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250" b="98750" l="0" r="995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8199" y="1013924"/>
            <a:ext cx="3823625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750183" y="5017348"/>
            <a:ext cx="1859657" cy="715254"/>
            <a:chOff x="1115616" y="4581128"/>
            <a:chExt cx="1571625" cy="4572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7995" y="5037898"/>
            <a:ext cx="602074" cy="69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63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435928" y="5301208"/>
            <a:ext cx="2144184" cy="864096"/>
            <a:chOff x="1115616" y="4581128"/>
            <a:chExt cx="1571625" cy="4572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193" y="5301208"/>
            <a:ext cx="694191" cy="83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ttps://x-vita.ru/upload/iblock/c4d/c4d001153a8a6893677e33b5b25ba2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933" l="0" r="97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318110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63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уууу\удоч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325063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594705" y="5080896"/>
            <a:ext cx="1859657" cy="715254"/>
            <a:chOff x="1115616" y="4581128"/>
            <a:chExt cx="1571625" cy="4572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1561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9491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63366" y="4581128"/>
              <a:ext cx="523875" cy="457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517" y="5101446"/>
            <a:ext cx="602074" cy="69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16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cdn1.vectorstock.com/i/1000x1000/48/55/cartoon-chicken-coop-and-hen-isolated-on-white-vector-21864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130" b="90000" l="21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8240" y="2621904"/>
            <a:ext cx="3598438" cy="38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s://im0-tub-ru.yandex.net/i?id=8ea1bc17e8015e5bec10e65bd8e48d9e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2379553" cy="19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eradetstva.ru/products_pictures/big/Indeyka_L-144643-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3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487" y="3463791"/>
            <a:ext cx="2403277" cy="240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s://img2.freepng.ru/20190617/kot/kisspng-duck-dangel-electro-domestic-goose-area-naturale-f-5d083c922a68d9.95728361156082088217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3133" y="348637"/>
            <a:ext cx="2174063" cy="19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s://i.pinimg.com/originals/d5/e6/52/d5e652f1a2025b14901e77da09d6e4e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97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1327" y="2309486"/>
            <a:ext cx="2217673" cy="221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slide-share.ru/image/1380465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4000" b="97833" l="1985" r="97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0361" y="4566431"/>
            <a:ext cx="2229353" cy="20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https://im0-tub-ru.yandex.net/i?id=0ee708abe2b3f85599bc510f4d711a6f&amp;n=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8125" l="0" r="99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0456" y="787252"/>
            <a:ext cx="1193035" cy="13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https://img2.freepng.ru/20180227/hle/kisspng-yellow-duck-cute-little-yellow-duck-5a962520a2fcb8.561826201519789344667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4560" y="401325"/>
            <a:ext cx="1815425" cy="15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9" y="188641"/>
            <a:ext cx="488618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«Посади птиц в птичник»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89634" l="9827" r="89595">
                        <a14:foregroundMark x1="54913" y1="39024" x2="54913" y2="39024"/>
                        <a14:foregroundMark x1="35260" y1="40244" x2="35260" y2="40244"/>
                        <a14:foregroundMark x1="57803" y1="40244" x2="57803" y2="40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3371" y="6237312"/>
            <a:ext cx="666614" cy="6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57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6.35838E-7 L 0.57865 0.31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15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48E-6 L 0.27327 0.419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20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185E-6 L 0.30434 -0.198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99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02312E-6 L -0.11719 0.41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</TotalTime>
  <Words>81</Words>
  <Application>Microsoft Office PowerPoint</Application>
  <PresentationFormat>Экран (4:3)</PresentationFormat>
  <Paragraphs>20</Paragraphs>
  <Slides>19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Real</cp:lastModifiedBy>
  <cp:revision>117</cp:revision>
  <dcterms:created xsi:type="dcterms:W3CDTF">2019-10-23T09:26:55Z</dcterms:created>
  <dcterms:modified xsi:type="dcterms:W3CDTF">2020-03-04T03:53:40Z</dcterms:modified>
</cp:coreProperties>
</file>