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66" r:id="rId3"/>
    <p:sldId id="276" r:id="rId4"/>
    <p:sldId id="263" r:id="rId5"/>
    <p:sldId id="277" r:id="rId6"/>
    <p:sldId id="279" r:id="rId7"/>
    <p:sldId id="280" r:id="rId8"/>
    <p:sldId id="314" r:id="rId9"/>
    <p:sldId id="295" r:id="rId10"/>
    <p:sldId id="297" r:id="rId11"/>
    <p:sldId id="304" r:id="rId12"/>
    <p:sldId id="298" r:id="rId13"/>
    <p:sldId id="315" r:id="rId14"/>
    <p:sldId id="316" r:id="rId15"/>
    <p:sldId id="289" r:id="rId16"/>
    <p:sldId id="307" r:id="rId17"/>
    <p:sldId id="317" r:id="rId18"/>
    <p:sldId id="321" r:id="rId19"/>
    <p:sldId id="323" r:id="rId20"/>
    <p:sldId id="31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50" autoAdjust="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84B9A-F414-4DE3-95BB-CB7EEE2EDA3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74622-516D-4D43-B588-3DE6A1302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129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74622-516D-4D43-B588-3DE6A1302CB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40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AC696-7466-4E62-8A6F-EC901826C60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798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AC696-7466-4E62-8A6F-EC901826C60C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465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AC696-7466-4E62-8A6F-EC901826C60C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465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AC696-7466-4E62-8A6F-EC901826C60C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46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4.wdp"/><Relationship Id="rId18" Type="http://schemas.openxmlformats.org/officeDocument/2006/relationships/image" Target="../media/image30.png"/><Relationship Id="rId3" Type="http://schemas.microsoft.com/office/2007/relationships/hdphoto" Target="../media/hdphoto19.wdp"/><Relationship Id="rId21" Type="http://schemas.microsoft.com/office/2007/relationships/hdphoto" Target="../media/hdphoto11.wdp"/><Relationship Id="rId7" Type="http://schemas.microsoft.com/office/2007/relationships/hdphoto" Target="../media/hdphoto21.wdp"/><Relationship Id="rId12" Type="http://schemas.openxmlformats.org/officeDocument/2006/relationships/image" Target="../media/image27.png"/><Relationship Id="rId17" Type="http://schemas.microsoft.com/office/2007/relationships/hdphoto" Target="../media/hdphoto26.wdp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5" Type="http://schemas.microsoft.com/office/2007/relationships/hdphoto" Target="../media/hdphoto25.wdp"/><Relationship Id="rId10" Type="http://schemas.openxmlformats.org/officeDocument/2006/relationships/image" Target="../media/image26.png"/><Relationship Id="rId19" Type="http://schemas.microsoft.com/office/2007/relationships/hdphoto" Target="../media/hdphoto27.wdp"/><Relationship Id="rId4" Type="http://schemas.openxmlformats.org/officeDocument/2006/relationships/image" Target="../media/image23.png"/><Relationship Id="rId9" Type="http://schemas.microsoft.com/office/2007/relationships/hdphoto" Target="../media/hdphoto22.wdp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1.wdp"/><Relationship Id="rId3" Type="http://schemas.microsoft.com/office/2007/relationships/hdphoto" Target="../media/hdphoto2.wdp"/><Relationship Id="rId7" Type="http://schemas.microsoft.com/office/2007/relationships/hdphoto" Target="../media/hdphoto29.wdp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30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39.png"/><Relationship Id="rId18" Type="http://schemas.microsoft.com/office/2007/relationships/hdphoto" Target="../media/hdphoto28.wdp"/><Relationship Id="rId3" Type="http://schemas.openxmlformats.org/officeDocument/2006/relationships/image" Target="../media/image11.png"/><Relationship Id="rId21" Type="http://schemas.microsoft.com/office/2007/relationships/hdphoto" Target="../media/hdphoto37.wdp"/><Relationship Id="rId7" Type="http://schemas.openxmlformats.org/officeDocument/2006/relationships/image" Target="../media/image36.png"/><Relationship Id="rId12" Type="http://schemas.microsoft.com/office/2007/relationships/hdphoto" Target="../media/hdphoto3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microsoft.com/office/2007/relationships/hdphoto" Target="../media/hdphoto21.wdp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24.png"/><Relationship Id="rId10" Type="http://schemas.microsoft.com/office/2007/relationships/hdphoto" Target="../media/hdphoto34.wdp"/><Relationship Id="rId19" Type="http://schemas.openxmlformats.org/officeDocument/2006/relationships/image" Target="../media/image40.jpeg"/><Relationship Id="rId4" Type="http://schemas.microsoft.com/office/2007/relationships/hdphoto" Target="../media/hdphoto11.wdp"/><Relationship Id="rId9" Type="http://schemas.openxmlformats.org/officeDocument/2006/relationships/image" Target="../media/image37.png"/><Relationship Id="rId14" Type="http://schemas.microsoft.com/office/2007/relationships/hdphoto" Target="../media/hdphoto3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microsoft.com/office/2007/relationships/hdphoto" Target="../media/hdphoto37.wdp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microsoft.com/office/2007/relationships/hdphoto" Target="../media/hdphoto28.wdp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microsoft.com/office/2007/relationships/hdphoto" Target="../media/hdphoto36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40.jpeg"/><Relationship Id="rId5" Type="http://schemas.openxmlformats.org/officeDocument/2006/relationships/image" Target="../media/image35.png"/><Relationship Id="rId15" Type="http://schemas.microsoft.com/office/2007/relationships/hdphoto" Target="../media/hdphoto35.wdp"/><Relationship Id="rId10" Type="http://schemas.microsoft.com/office/2007/relationships/hdphoto" Target="../media/hdphoto34.wdp"/><Relationship Id="rId19" Type="http://schemas.microsoft.com/office/2007/relationships/hdphoto" Target="../media/hdphoto21.wdp"/><Relationship Id="rId4" Type="http://schemas.microsoft.com/office/2007/relationships/hdphoto" Target="../media/hdphoto11.wdp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microsoft.com/office/2007/relationships/hdphoto" Target="../media/hdphoto37.wdp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microsoft.com/office/2007/relationships/hdphoto" Target="../media/hdphoto28.wdp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microsoft.com/office/2007/relationships/hdphoto" Target="../media/hdphoto3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40.jpeg"/><Relationship Id="rId5" Type="http://schemas.openxmlformats.org/officeDocument/2006/relationships/image" Target="../media/image35.png"/><Relationship Id="rId15" Type="http://schemas.microsoft.com/office/2007/relationships/hdphoto" Target="../media/hdphoto35.wdp"/><Relationship Id="rId10" Type="http://schemas.microsoft.com/office/2007/relationships/hdphoto" Target="../media/hdphoto34.wdp"/><Relationship Id="rId19" Type="http://schemas.microsoft.com/office/2007/relationships/hdphoto" Target="../media/hdphoto21.wdp"/><Relationship Id="rId4" Type="http://schemas.microsoft.com/office/2007/relationships/hdphoto" Target="../media/hdphoto11.wdp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38.wdp"/><Relationship Id="rId7" Type="http://schemas.microsoft.com/office/2007/relationships/hdphoto" Target="../media/hdphoto4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39.wdp"/><Relationship Id="rId4" Type="http://schemas.openxmlformats.org/officeDocument/2006/relationships/image" Target="../media/image45.png"/><Relationship Id="rId9" Type="http://schemas.microsoft.com/office/2007/relationships/hdphoto" Target="../media/hdphoto4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openxmlformats.org/officeDocument/2006/relationships/image" Target="../media/image55.png"/><Relationship Id="rId18" Type="http://schemas.microsoft.com/office/2007/relationships/hdphoto" Target="../media/hdphoto49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microsoft.com/office/2007/relationships/hdphoto" Target="../media/hdphoto46.wdp"/><Relationship Id="rId17" Type="http://schemas.openxmlformats.org/officeDocument/2006/relationships/image" Target="../media/image57.png"/><Relationship Id="rId2" Type="http://schemas.openxmlformats.org/officeDocument/2006/relationships/image" Target="../media/image49.jpeg"/><Relationship Id="rId16" Type="http://schemas.microsoft.com/office/2007/relationships/hdphoto" Target="../media/hdphoto4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microsoft.com/office/2007/relationships/hdphoto" Target="../media/hdphoto45.wdp"/><Relationship Id="rId4" Type="http://schemas.microsoft.com/office/2007/relationships/hdphoto" Target="../media/hdphoto42.wdp"/><Relationship Id="rId9" Type="http://schemas.openxmlformats.org/officeDocument/2006/relationships/image" Target="../media/image53.png"/><Relationship Id="rId14" Type="http://schemas.microsoft.com/office/2007/relationships/hdphoto" Target="../media/hdphoto4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7.wdp"/><Relationship Id="rId18" Type="http://schemas.openxmlformats.org/officeDocument/2006/relationships/image" Target="../media/image10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7.png"/><Relationship Id="rId17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6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microsoft.com/office/2007/relationships/hdphoto" Target="../media/hdphoto15.wdp"/><Relationship Id="rId4" Type="http://schemas.microsoft.com/office/2007/relationships/hdphoto" Target="../media/hdphoto13.wdp"/><Relationship Id="rId9" Type="http://schemas.openxmlformats.org/officeDocument/2006/relationships/image" Target="../media/image18.png"/><Relationship Id="rId1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43634" y="2993041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Буква </a:t>
            </a: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5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667" l="2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8040" y="1377043"/>
            <a:ext cx="2428274" cy="242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im0-tub-ru.yandex.net/i?id=deaef02e157000e149db35efe1e40738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524" y="4874128"/>
            <a:ext cx="1465422" cy="13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ylnaya-lavka.ru/userfiles/shop/large/1938_forma-silikonovaya-teddi-v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1970" y="3805317"/>
            <a:ext cx="1820428" cy="13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2.freepng.ru/20180528/ec/kisspng-pear-clip-art-peas-5b0c36913b16f4.4165456115275270572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7636" l="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630" y="1107691"/>
            <a:ext cx="1213764" cy="14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0-tub-ru.yandex.net/i?id=eb381de526dc9099529d7d51fbfed146&amp;n=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967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5989" y="1645387"/>
            <a:ext cx="993730" cy="203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clipartmax.com/png/middle/79-797983_banana-vector-imagen-de-una-banana-animad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411" b="96879" l="2976" r="965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6199" y="4876590"/>
            <a:ext cx="1755771" cy="14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get-pdb/921063/b6fe9ec6-3b18-487e-88b6-bbe968b709b9/s12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6440" l="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9394" y="891206"/>
            <a:ext cx="1620906" cy="130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g2.freepng.ru/20180625/jti/kisspng-prune-plum-clip-art-prune-5b317b7f94f201.654054531529969535610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8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7642"/>
            <a:ext cx="1349292" cy="13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pbs.twimg.com/media/Bbrsro-IgAAam07.jpg:larg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11824"/>
            <a:ext cx="1875621" cy="125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35696" y="312739"/>
            <a:ext cx="540230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«Собери корзину».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490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09827E-6 L 0.21771 -0.139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2948E-6 L 0.31302 -0.3986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4971E-6 L -0.13385 -0.230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-115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58382E-6 L -0.30712 -0.3565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17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09827E-6 L -0.19271 0.2009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10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84" b="96067" l="18293" r="88415">
                        <a14:foregroundMark x1="48780" y1="87640" x2="48780" y2="87640"/>
                        <a14:foregroundMark x1="42073" y1="87921" x2="42073" y2="87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2939"/>
            <a:ext cx="1041400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kremona-divan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605" b="89831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46202"/>
            <a:ext cx="4211501" cy="248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ed-mission-made-mediumoak-angle-5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987" y="4097463"/>
            <a:ext cx="3285887" cy="21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able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987" y="1398110"/>
            <a:ext cx="3383087" cy="17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410" y="2955918"/>
            <a:ext cx="251774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2718" y="232939"/>
            <a:ext cx="66156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«Ира играет в прятки»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586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C 0.00591 0.05301 0.0198 0.12709 0.07136 0.12593 C 0.14566 0.12593 0.15105 -0.12199 0.23976 -0.12291 C 0.31962 -0.12291 0.27691 0.09398 0.35382 0.09306 C 0.43403 0.09306 0.39098 -0.06389 0.47674 -0.06389 C 0.55348 -0.06389 0.51094 0.0419 0.57934 0.0419 C 0.64532 0.0419 0.61112 -0.03889 0.67101 -0.03889 C 0.70521 -0.03889 0.70764 -0.0169 0.71077 -2.59259E-6 " pathEditMode="relative" rAng="0" ptsTypes="AAAAAAAA">
                                      <p:cBhvr>
                                        <p:cTn id="2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3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077 -2.59259E-6 L 2.22222E-6 4.8148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3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svif.ru/pic/products/257/369/257369/25736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840" y="954253"/>
            <a:ext cx="2047295" cy="136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0-tub-ru.yandex.net/i?id=9709c5d04c612afbe0ac17ae8e2c9775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980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0366" y="820297"/>
            <a:ext cx="1242070" cy="19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ocial.demos-tv.ru/yii2images/images/image-by-item-and-alias?item=Product1180&amp;dirtyAlias=1781fba1a2-1_x450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966" y="4843949"/>
            <a:ext cx="1506395" cy="15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t.depositphotos.com/2664341/3562/v/950/depositphotos_35628265-stock-illustration-whale-cartoo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6973" l="0" r="95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5635" y="782019"/>
            <a:ext cx="1897921" cy="189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avatars.mds.yandex.net/get-pdb/998741/68146257-0467-4e57-b6bb-31a3620041d8/s120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704" y="3197618"/>
            <a:ext cx="1083192" cy="132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mylnaya-lavka.ru/userfiles/shop/large/1938_forma-silikonovaya-teddi-v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0984" y="2852414"/>
            <a:ext cx="1820428" cy="13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kremona-divan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9605" b="89831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840" y="4365104"/>
            <a:ext cx="2560853" cy="15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32657"/>
            <a:ext cx="827114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Найди картинки, в названии которых 1 звук И.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43608" y="4813993"/>
            <a:ext cx="1841358" cy="1739286"/>
            <a:chOff x="1043608" y="4813993"/>
            <a:chExt cx="1841358" cy="1739286"/>
          </a:xfrm>
        </p:grpSpPr>
        <p:pic>
          <p:nvPicPr>
            <p:cNvPr id="2" name="Picture 10" descr="https://img2.freepng.ru/20180208/hcw/kisspng-cartoon-chemistry-classroom-illustration-vector-chemistry-teacher-5a7c0a88406d63.6682506415180786002639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635" y="4843948"/>
              <a:ext cx="1709331" cy="1709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043608" y="4813993"/>
              <a:ext cx="136815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b="1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химик</a:t>
              </a:r>
              <a:endParaRPr lang="ru-RU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670595" y="2852415"/>
            <a:ext cx="2266951" cy="1771890"/>
            <a:chOff x="3670595" y="2852415"/>
            <a:chExt cx="2266951" cy="1771890"/>
          </a:xfrm>
        </p:grpSpPr>
        <p:pic>
          <p:nvPicPr>
            <p:cNvPr id="4" name="Picture 12" descr="https://im0-tub-ru.yandex.net/i?id=50f40ee1237379400a8820fc3d6627b8&amp;n=1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0" b="97500" l="0" r="99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595" y="3100304"/>
              <a:ext cx="2266951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3969913" y="2852415"/>
              <a:ext cx="169644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b="1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ириски</a:t>
              </a:r>
              <a:endParaRPr lang="ru-RU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7739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svif.ru/pic/products/257/369/257369/25736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840" y="954253"/>
            <a:ext cx="2047295" cy="136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0-tub-ru.yandex.net/i?id=9709c5d04c612afbe0ac17ae8e2c9775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980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0366" y="820297"/>
            <a:ext cx="1242070" cy="19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ocial.demos-tv.ru/yii2images/images/image-by-item-and-alias?item=Product1180&amp;dirtyAlias=1781fba1a2-1_x450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966" y="4843949"/>
            <a:ext cx="1506395" cy="15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https://img2.freepng.ru/20180208/hcw/kisspng-cartoon-chemistry-classroom-illustration-vector-chemistry-teacher-5a7c0a88406d63.668250641518078600263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5635" y="4843948"/>
            <a:ext cx="1709331" cy="17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s://im0-tub-ru.yandex.net/i?id=50f40ee1237379400a8820fc3d6627b8&amp;n=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97500" l="0" r="99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0595" y="3100304"/>
            <a:ext cx="2266951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t.depositphotos.com/2664341/3562/v/950/depositphotos_35628265-stock-illustration-whale-cartoo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6973" l="0" r="95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5635" y="782019"/>
            <a:ext cx="1897921" cy="189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avatars.mds.yandex.net/get-pdb/998741/68146257-0467-4e57-b6bb-31a3620041d8/s120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704" y="3197618"/>
            <a:ext cx="1083192" cy="132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mylnaya-lavka.ru/userfiles/shop/large/1938_forma-silikonovaya-teddi-vl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0984" y="2852414"/>
            <a:ext cx="1820428" cy="13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kremona-divan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9605" b="89831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840" y="4624304"/>
            <a:ext cx="2560853" cy="15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60648"/>
            <a:ext cx="809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Найди картинки, в названии которых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звука </a:t>
            </a: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И.</a:t>
            </a:r>
          </a:p>
        </p:txBody>
      </p:sp>
    </p:spTree>
    <p:extLst>
      <p:ext uri="{BB962C8B-B14F-4D97-AF65-F5344CB8AC3E}">
        <p14:creationId xmlns:p14="http://schemas.microsoft.com/office/powerpoint/2010/main" xmlns="" val="7329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svif.ru/pic/products/257/369/257369/25736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840" y="954253"/>
            <a:ext cx="2047295" cy="136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0-tub-ru.yandex.net/i?id=9709c5d04c612afbe0ac17ae8e2c9775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980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0366" y="820297"/>
            <a:ext cx="1242070" cy="19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ocial.demos-tv.ru/yii2images/images/image-by-item-and-alias?item=Product1180&amp;dirtyAlias=1781fba1a2-1_x450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966" y="4843949"/>
            <a:ext cx="1506395" cy="15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https://img2.freepng.ru/20180208/hcw/kisspng-cartoon-chemistry-classroom-illustration-vector-chemistry-teacher-5a7c0a88406d63.668250641518078600263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5635" y="4843948"/>
            <a:ext cx="1709331" cy="17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s://im0-tub-ru.yandex.net/i?id=50f40ee1237379400a8820fc3d6627b8&amp;n=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97500" l="0" r="99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0595" y="3100304"/>
            <a:ext cx="2266951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t.depositphotos.com/2664341/3562/v/950/depositphotos_35628265-stock-illustration-whale-cartoo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6973" l="0" r="95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5635" y="782019"/>
            <a:ext cx="1897921" cy="189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avatars.mds.yandex.net/get-pdb/998741/68146257-0467-4e57-b6bb-31a3620041d8/s120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704" y="3197618"/>
            <a:ext cx="1083192" cy="132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mylnaya-lavka.ru/userfiles/shop/large/1938_forma-silikonovaya-teddi-vl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0984" y="2852414"/>
            <a:ext cx="1820428" cy="13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kremona-divan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9605" b="89831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840" y="4624304"/>
            <a:ext cx="2560853" cy="15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332656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Найди картинки, в названии </a:t>
            </a:r>
            <a:r>
              <a:rPr lang="ru-RU" sz="2400" b="1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которых </a:t>
            </a:r>
            <a:r>
              <a:rPr lang="ru-RU" sz="2400" b="1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 звука </a:t>
            </a: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И.</a:t>
            </a:r>
          </a:p>
        </p:txBody>
      </p:sp>
    </p:spTree>
    <p:extLst>
      <p:ext uri="{BB962C8B-B14F-4D97-AF65-F5344CB8AC3E}">
        <p14:creationId xmlns:p14="http://schemas.microsoft.com/office/powerpoint/2010/main" xmlns="" val="7329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0-tub-ru.yandex.net/i?id=f21b17ef088f9bc62b9fdb48d7338912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25894"/>
            <a:ext cx="3727178" cy="527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9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5.infourok.ru/uploads/ex/0f7c/0006510b-bd0d1b91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6"/>
            <a:ext cx="8928992" cy="67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96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50def87dcd6c31e1e29d9d0bd49595c3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750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20"/>
            <a:ext cx="2550559" cy="255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corvet-igra.ru/wp-content/uploads/2018/01/cvetnie-palochki-kyuizenera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3368" y="3815723"/>
            <a:ext cx="3150229" cy="23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tatic.my-shop.ru/product/f4/258/25728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310" l="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9040"/>
            <a:ext cx="2796015" cy="217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a.d-cd.net/2314db9s-19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7096" l="6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079441" cy="22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83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4226" y="1196752"/>
            <a:ext cx="904415" cy="132343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</a:t>
            </a:r>
            <a:endParaRPr lang="ru-RU" sz="8000" b="1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56503" y="1349152"/>
            <a:ext cx="838692" cy="13234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8000" b="1" dirty="0">
              <a:ln w="31550" cmpd="sng">
                <a:gradFill>
                  <a:gsLst>
                    <a:gs pos="25000">
                      <a:srgbClr val="4E67C8">
                        <a:shade val="25000"/>
                        <a:satMod val="190000"/>
                      </a:srgbClr>
                    </a:gs>
                    <a:gs pos="80000">
                      <a:srgbClr val="4E67C8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93769" y="2924944"/>
            <a:ext cx="976549" cy="144655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sz="88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893185" y="2882052"/>
            <a:ext cx="885179" cy="144655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64280" y="4725144"/>
            <a:ext cx="1847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88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AutoShape 2" descr="https://media.giphy.com/media/OVEgOGPQFaNjy/sourc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03862" y="273422"/>
            <a:ext cx="25362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«Подружи буквы».</a:t>
            </a:r>
            <a:endParaRPr lang="ru-RU" sz="20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0012" y="1392044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0443" y="2901429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415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9 -0.0074 L 0.40174 -0.0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39844 -0.013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7087" y="1196752"/>
            <a:ext cx="838692" cy="132343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</a:t>
            </a:r>
            <a:endParaRPr lang="ru-RU" sz="8000" b="1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23642" y="1349152"/>
            <a:ext cx="904415" cy="13234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39454" y="2924944"/>
            <a:ext cx="885179" cy="144655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</a:t>
            </a:r>
            <a:endParaRPr lang="ru-RU" sz="88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47500" y="2882052"/>
            <a:ext cx="976549" cy="144655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endParaRPr lang="ru-RU" sz="8800" b="1" dirty="0">
              <a:ln w="31550" cmpd="sng">
                <a:gradFill>
                  <a:gsLst>
                    <a:gs pos="25000">
                      <a:srgbClr val="4E67C8">
                        <a:shade val="25000"/>
                        <a:satMod val="190000"/>
                      </a:srgbClr>
                    </a:gs>
                    <a:gs pos="80000">
                      <a:srgbClr val="4E67C8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64280" y="4725144"/>
            <a:ext cx="1847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88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AutoShape 2" descr="https://media.giphy.com/media/OVEgOGPQFaNjy/sourc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03862" y="273422"/>
            <a:ext cx="25362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«Подружи буквы».</a:t>
            </a:r>
            <a:endParaRPr lang="ru-RU" sz="20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0012" y="1392044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0443" y="2901429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80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9 -0.0074 L 0.40174 -0.0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39844 -0.013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3923928" y="4653136"/>
            <a:ext cx="1116126" cy="1057554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thumbs.dreamstime.com/b/%D0%B6%D0%B8%D0%B2%D0%BE%D1%82%D0%BD%D1%8B%D0%B9-%D0%B8%D0%BD%D0%B4%D1%8E%D0%BA-8896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6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1086"/>
            <a:ext cx="4375381" cy="41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86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pinimg.com/originals/c6/2b/58/c62b5860dd2d4e39fb62c674429f67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t2.depositphotos.com/3094129/10196/v/950/depositphotos_101963584-stock-illustration-boy-is-engaged-in-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8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51849"/>
            <a:ext cx="2817408" cy="321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avatars.mds.yandex.net/get-pdb/790806/9762d993-2af3-4518-baa8-043bee3ced69/s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853" l="0" r="98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489" y="2708920"/>
            <a:ext cx="1714637" cy="243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tolksnov.ru/assets/i/ai/4/0/9/i/27216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7070" l="0" r="990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630" y="4114430"/>
            <a:ext cx="1120604" cy="121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im0-tub-ru.yandex.net/i?id=661421c566dd0b3deb5a49d5c5101414&amp;n=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95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6368" y="3531899"/>
            <a:ext cx="1592585" cy="24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www.postervdom.ru/upload/shop_3/3/4/2/item_342/shop_items_catalog_image34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98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96268"/>
            <a:ext cx="1308304" cy="120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s://im0-tub-ru.yandex.net/i?id=6d2610c195692f1d829a16cef74bdfa2&amp;n=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4868" y="1196752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im0-tub-ru.yandex.net/i?id=7d7fde2a4f1ebabd8bbae1100e9f554b&amp;n=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7377" y="5119401"/>
            <a:ext cx="2199166" cy="20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https://im0-tub-ru.yandex.net/i?id=2aaf0363c42353f550893a66b86067c4&amp;n=1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625" b="98750" l="0" r="98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3147" y="3955870"/>
            <a:ext cx="1678089" cy="24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8641"/>
            <a:ext cx="87849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Рассказ Г. Юдина «Индеец Изумрудный Глаз».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2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84" b="96067" l="18293" r="88415">
                        <a14:foregroundMark x1="48780" y1="87640" x2="48780" y2="87640"/>
                        <a14:foregroundMark x1="42073" y1="87921" x2="42073" y2="87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0650" y="992169"/>
            <a:ext cx="1102474" cy="239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wallpapercave.com/wp/wp2406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8204" y="5157192"/>
            <a:ext cx="2179222" cy="145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get-pdb/998741/68146257-0467-4e57-b6bb-31a3620041d8/s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0824" y="2924944"/>
            <a:ext cx="1231071" cy="151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0-tub-ru.yandex.net/i?id=e55fc00a6b1361cb3295588dc31dd18e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86" y="2677073"/>
            <a:ext cx="1771802" cy="135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x-vita.ru/upload/iblock/c4d/c4d001153a8a6893677e33b5b25ba22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99933" l="0" r="97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7103" y="458886"/>
            <a:ext cx="212073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t.depositphotos.com/2664341/3562/v/950/depositphotos_35628265-stock-illustration-whale-cartoo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96973" l="0" r="95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774" y="4435804"/>
            <a:ext cx="2074520" cy="207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m0-tub-ru.yandex.net/i?id=4496cf1f83766a096306d316fd9d0466&amp;n=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59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7054" y="4957906"/>
            <a:ext cx="1440838" cy="15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www.korablik.ru/upload/iblock/c1b/c1b6da95273d495dc2eaefce0799953c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100000" l="9971" r="98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068" y="359368"/>
            <a:ext cx="1440838" cy="18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:\И\ключи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97917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5497" y="3499909"/>
            <a:ext cx="2034251" cy="146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260649"/>
            <a:ext cx="72728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«Подари подарок Ире».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90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621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Определи место звука </a:t>
            </a:r>
          </a:p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в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 слове.</a:t>
            </a:r>
            <a:endParaRPr lang="ru-RU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Picture 6" descr="https://www.korablik.ru/upload/iblock/c1b/c1b6da95273d495dc2eaefce0799953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100000" l="9971" r="98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27346"/>
            <a:ext cx="2664296" cy="334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3455876" y="5013178"/>
            <a:ext cx="2232248" cy="936101"/>
            <a:chOff x="1115616" y="4581128"/>
            <a:chExt cx="1571625" cy="4572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4041" y="5013176"/>
            <a:ext cx="722702" cy="90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86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435928" y="5301208"/>
            <a:ext cx="2144184" cy="864096"/>
            <a:chOff x="1115616" y="4581128"/>
            <a:chExt cx="1571625" cy="4572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193" y="5301208"/>
            <a:ext cx="694191" cy="83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s://st.depositphotos.com/2664341/3562/v/950/depositphotos_35628265-stock-illustration-whale-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6973" l="0" r="95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0097" y="692696"/>
            <a:ext cx="345638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71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И\ключ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7917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3564394" cy="256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3455876" y="5013178"/>
            <a:ext cx="2232248" cy="936101"/>
            <a:chOff x="1115616" y="4581128"/>
            <a:chExt cx="1571625" cy="4572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4041" y="5013176"/>
            <a:ext cx="722702" cy="90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63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435928" y="5301208"/>
            <a:ext cx="2144184" cy="864096"/>
            <a:chOff x="1115616" y="4581128"/>
            <a:chExt cx="1571625" cy="4572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193" y="5301208"/>
            <a:ext cx="694191" cy="83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https://avatars.mds.yandex.net/get-pdb/998741/68146257-0467-4e57-b6bb-31a3620041d8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5928" y="1340768"/>
            <a:ext cx="2290876" cy="2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63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594705" y="5080896"/>
            <a:ext cx="1859657" cy="715254"/>
            <a:chOff x="1115616" y="4581128"/>
            <a:chExt cx="1571625" cy="4572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517" y="5101446"/>
            <a:ext cx="602074" cy="69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s://im0-tub-ru.yandex.net/i?id=4496cf1f83766a096306d316fd9d0466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9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1054" y="1017504"/>
            <a:ext cx="280696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168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6690" y="124705"/>
            <a:ext cx="60716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«</a:t>
            </a:r>
            <a:r>
              <a:rPr lang="ru-RU" sz="2400" dirty="0" smtClean="0">
                <a:solidFill>
                  <a:srgbClr val="FF0000"/>
                </a:solidFill>
              </a:rPr>
              <a:t>Подари цветок Ире» </a:t>
            </a:r>
          </a:p>
          <a:p>
            <a:pPr algn="ctr"/>
            <a:endParaRPr lang="ru-RU" dirty="0" smtClean="0">
              <a:solidFill>
                <a:prstClr val="black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358" b="100000" l="98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64" t="8311" b="58481"/>
          <a:stretch/>
        </p:blipFill>
        <p:spPr bwMode="auto">
          <a:xfrm>
            <a:off x="239428" y="174328"/>
            <a:ext cx="1050027" cy="10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26382"/>
            <a:ext cx="1817117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0000">
                        <a14:foregroundMark x1="37059" y1="20000" x2="37059" y2="20000"/>
                        <a14:foregroundMark x1="42353" y1="16111" x2="42353" y2="16111"/>
                        <a14:foregroundMark x1="45294" y1="11667" x2="45294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973244"/>
            <a:ext cx="2159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8991" y="561840"/>
            <a:ext cx="1499668" cy="190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3094" b="87914" l="62640" r="92487">
                        <a14:foregroundMark x1="73807" y1="42590" x2="73807" y2="42590"/>
                        <a14:foregroundMark x1="73401" y1="38417" x2="73401" y2="38417"/>
                        <a14:foregroundMark x1="73096" y1="31799" x2="73096" y2="31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27" t="13983" r="6357" b="13983"/>
          <a:stretch/>
        </p:blipFill>
        <p:spPr bwMode="auto">
          <a:xfrm>
            <a:off x="2374836" y="786195"/>
            <a:ext cx="1197290" cy="19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5813" b="93513" l="943" r="89623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8237" y="4491270"/>
            <a:ext cx="1365644" cy="218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im0-tub-ru.yandex.net/i?id=99302bb90e33853a8c2b0b4defdba34c&amp;n=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9696" y="1973244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m0-tub-ru.yandex.net/i?id=8f2c095e0f7b3f0a7e499da976e62d36&amp;n=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97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3658" y="4595826"/>
            <a:ext cx="1579646" cy="214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881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44 -0.08346 L 0.70018 0.073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87" y="7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79191E-6 L 0.52553 -0.157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7" y="-7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2948E-6 L 0.34444 0.199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99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</TotalTime>
  <Words>91</Words>
  <Application>Microsoft Office PowerPoint</Application>
  <PresentationFormat>Экран (4:3)</PresentationFormat>
  <Paragraphs>28</Paragraphs>
  <Slides>20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Real</cp:lastModifiedBy>
  <cp:revision>131</cp:revision>
  <dcterms:created xsi:type="dcterms:W3CDTF">2019-10-23T09:26:55Z</dcterms:created>
  <dcterms:modified xsi:type="dcterms:W3CDTF">2020-03-04T04:36:12Z</dcterms:modified>
</cp:coreProperties>
</file>