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6" r:id="rId3"/>
    <p:sldId id="276" r:id="rId4"/>
    <p:sldId id="263" r:id="rId5"/>
    <p:sldId id="277" r:id="rId6"/>
    <p:sldId id="280" r:id="rId7"/>
    <p:sldId id="314" r:id="rId8"/>
    <p:sldId id="322" r:id="rId9"/>
    <p:sldId id="327" r:id="rId10"/>
    <p:sldId id="297" r:id="rId11"/>
    <p:sldId id="304" r:id="rId12"/>
    <p:sldId id="289" r:id="rId13"/>
    <p:sldId id="307" r:id="rId14"/>
    <p:sldId id="317" r:id="rId15"/>
    <p:sldId id="326" r:id="rId16"/>
    <p:sldId id="329" r:id="rId17"/>
    <p:sldId id="32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50" autoAdjust="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84B9A-F414-4DE3-95BB-CB7EEE2EDA3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74622-516D-4D43-B588-3DE6A1302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129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74622-516D-4D43-B588-3DE6A1302CB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40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417D34E-2492-44F3-A677-B56D39D48C9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1.wdp"/><Relationship Id="rId18" Type="http://schemas.openxmlformats.org/officeDocument/2006/relationships/image" Target="../media/image11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26.png"/><Relationship Id="rId17" Type="http://schemas.microsoft.com/office/2007/relationships/hdphoto" Target="../media/hdphoto23.wdp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5" Type="http://schemas.microsoft.com/office/2007/relationships/hdphoto" Target="../media/hdphoto22.wdp"/><Relationship Id="rId10" Type="http://schemas.openxmlformats.org/officeDocument/2006/relationships/image" Target="../media/image25.png"/><Relationship Id="rId19" Type="http://schemas.microsoft.com/office/2007/relationships/hdphoto" Target="../media/hdphoto10.wdp"/><Relationship Id="rId4" Type="http://schemas.openxmlformats.org/officeDocument/2006/relationships/image" Target="../media/image22.png"/><Relationship Id="rId9" Type="http://schemas.microsoft.com/office/2007/relationships/hdphoto" Target="../media/hdphoto19.wdp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25.wdp"/><Relationship Id="rId12" Type="http://schemas.microsoft.com/office/2007/relationships/hdphoto" Target="../media/hdphoto2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microsoft.com/office/2007/relationships/hdphoto" Target="../media/hdphoto24.wdp"/><Relationship Id="rId10" Type="http://schemas.openxmlformats.org/officeDocument/2006/relationships/image" Target="../media/image32.jpeg"/><Relationship Id="rId4" Type="http://schemas.openxmlformats.org/officeDocument/2006/relationships/image" Target="../media/image29.png"/><Relationship Id="rId9" Type="http://schemas.microsoft.com/office/2007/relationships/hdphoto" Target="../media/hdphoto26.wdp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30.wdp"/><Relationship Id="rId4" Type="http://schemas.openxmlformats.org/officeDocument/2006/relationships/image" Target="../media/image37.png"/><Relationship Id="rId9" Type="http://schemas.microsoft.com/office/2007/relationships/hdphoto" Target="../media/hdphoto3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microsoft.com/office/2007/relationships/hdphoto" Target="../media/hdphoto3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36.wdp"/><Relationship Id="rId4" Type="http://schemas.microsoft.com/office/2007/relationships/hdphoto" Target="../media/hdphoto33.wdp"/><Relationship Id="rId9" Type="http://schemas.openxmlformats.org/officeDocument/2006/relationships/image" Target="../media/image45.png"/><Relationship Id="rId14" Type="http://schemas.microsoft.com/office/2007/relationships/hdphoto" Target="../media/hdphoto3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18" Type="http://schemas.openxmlformats.org/officeDocument/2006/relationships/image" Target="../media/image10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17" Type="http://schemas.microsoft.com/office/2007/relationships/hdphoto" Target="../media/hdphoto8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jpeg"/><Relationship Id="rId5" Type="http://schemas.microsoft.com/office/2007/relationships/hdphoto" Target="../media/hdphoto1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5.wdp"/><Relationship Id="rId1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42832" y="2993041"/>
            <a:ext cx="3049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Буква </a:t>
            </a: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5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667" l="2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8040" y="1377043"/>
            <a:ext cx="2428274" cy="242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://www.mylnaya-lavka.ru/userfiles/shop/large/1938_forma-silikonovaya-teddi-v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1970" y="3805317"/>
            <a:ext cx="1820428" cy="13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0-tub-ru.yandex.net/i?id=eb381de526dc9099529d7d51fbfed146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967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7695" y="1484785"/>
            <a:ext cx="1072024" cy="219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clipartmax.com/png/middle/79-797983_banana-vector-imagen-de-una-banana-animad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411" b="96879" l="2976" r="965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6199" y="4876590"/>
            <a:ext cx="1755771" cy="14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pbs.twimg.com/media/Bbrsro-IgAAam07.jpg:lar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11824"/>
            <a:ext cx="1875621" cy="125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mg2.freepng.ru/20180216/rqq/kisspng-tomato-juice-cherry-tomato-tomato-soup-clip-art-red-persimmon-healthy-and-healthy-5a87a233b9ebc3.50532117151883832376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9974" y="1255372"/>
            <a:ext cx="1366167" cy="13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tokkoro.com/picsup/1472536-potat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175" y="3411902"/>
            <a:ext cx="2078111" cy="12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0-tub-ru.yandex.net/i?id=a95092f6059b5673673f634264bf4a24&amp;n=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574" y="4935269"/>
            <a:ext cx="1924267" cy="168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2775" y="312737"/>
            <a:ext cx="78476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«Собери корзину».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90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4509E-6 L 0.24219 0.07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3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1329E-6 L 0.24757 -0.228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8" y="-11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32948E-6 L 0.20486 -0.461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3" y="-23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6185E-6 L -0.17517 -0.2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14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84" b="96067" l="18293" r="88415">
                        <a14:foregroundMark x1="48780" y1="87640" x2="48780" y2="87640"/>
                        <a14:foregroundMark x1="42073" y1="87921" x2="42073" y2="87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177" y="36117"/>
            <a:ext cx="1041400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kremona-divan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605" b="89831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46202"/>
            <a:ext cx="4211501" cy="248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able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987" y="1439674"/>
            <a:ext cx="3383087" cy="17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410" y="2955918"/>
            <a:ext cx="251774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0067" y="4005064"/>
            <a:ext cx="2422013" cy="246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air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400" y="3954000"/>
            <a:ext cx="1353762" cy="234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0700" y="232939"/>
            <a:ext cx="81459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«Оля играет в прятки».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86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7037E-7 L -4.72222E-6 -3.7037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0.06597 1.11111E-6 L 0.06597 0.07847 L 0.13212 0.07847 L 0.13212 0.15717 L 0.19809 0.15717 L 0.19809 0.23588 L 0.26424 0.23588 L 0.26424 0.31435 L 0.33021 0.31435 L 0.33021 0.39305 L 0.39635 0.39305 L 0.39635 0.47176 L 0.4625 0.47176 L 0.4625 0.55046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5 0.55046 L 8.33333E-7 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-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2.freepng.ru/20180124/ive/kisspng-web-browser-opera-software-logo-5a683491233fa6.0249071015167786411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8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20409"/>
            <a:ext cx="8053891" cy="465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9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6b/001831d2-d46ff916/img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91764" cy="61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96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50def87dcd6c31e1e29d9d0bd49595c3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750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20"/>
            <a:ext cx="2550559" cy="255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corvet-igra.ru/wp-content/uploads/2018/01/cvetnie-palochki-kyuizenera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3368" y="3815723"/>
            <a:ext cx="3150229" cy="23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tatic.my-shop.ru/product/f4/258/25728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310" l="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9040"/>
            <a:ext cx="2796015" cy="217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a.d-cd.net/2314db9s-19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7096" l="6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079441" cy="22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83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3425" y="1196752"/>
            <a:ext cx="906017" cy="132343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56503" y="1349152"/>
            <a:ext cx="838692" cy="132343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8000" b="1" dirty="0">
              <a:ln w="31550" cmpd="sng">
                <a:gradFill>
                  <a:gsLst>
                    <a:gs pos="25000">
                      <a:srgbClr val="4E67C8">
                        <a:shade val="25000"/>
                        <a:satMod val="190000"/>
                      </a:srgbClr>
                    </a:gs>
                    <a:gs pos="80000">
                      <a:srgbClr val="4E67C8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92967" y="2924944"/>
            <a:ext cx="978153" cy="144655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sz="88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893185" y="2882052"/>
            <a:ext cx="885179" cy="144655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endParaRPr lang="ru-RU" sz="8800" b="1" dirty="0">
              <a:ln w="31550" cmpd="sng">
                <a:gradFill>
                  <a:gsLst>
                    <a:gs pos="25000">
                      <a:srgbClr val="4E67C8">
                        <a:shade val="25000"/>
                        <a:satMod val="190000"/>
                      </a:srgbClr>
                    </a:gs>
                    <a:gs pos="80000">
                      <a:srgbClr val="4E67C8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67569" y="4725144"/>
            <a:ext cx="978153" cy="144655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</a:t>
            </a:r>
            <a:endParaRPr lang="ru-RU" sz="88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87574" y="4637922"/>
            <a:ext cx="976549" cy="144655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sz="8800" b="1" dirty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</a:p>
        </p:txBody>
      </p:sp>
      <p:sp>
        <p:nvSpPr>
          <p:cNvPr id="14" name="AutoShape 2" descr="https://media.giphy.com/media/OVEgOGPQFaNjy/sourc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67416" y="273422"/>
            <a:ext cx="3009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</a:rPr>
              <a:t>«Подружи буквы».</a:t>
            </a:r>
            <a:endParaRPr lang="ru-RU" sz="24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9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0012" y="1392044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0443" y="2901429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235" y="4667593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185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9 -0.0074 L 0.40174 -0.0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39844 -0.013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38872 -0.0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7087" y="1196752"/>
            <a:ext cx="838692" cy="132343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22841" y="1349152"/>
            <a:ext cx="906017" cy="132343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39454" y="2924944"/>
            <a:ext cx="885179" cy="144655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</a:t>
            </a:r>
            <a:endParaRPr lang="ru-RU" sz="88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46698" y="2882052"/>
            <a:ext cx="978153" cy="144655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68371" y="4725144"/>
            <a:ext cx="976549" cy="144655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86772" y="4637922"/>
            <a:ext cx="978153" cy="144655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  <a:endParaRPr lang="ru-RU" sz="8800" b="1" dirty="0">
              <a:ln w="31550" cmpd="sng">
                <a:gradFill>
                  <a:gsLst>
                    <a:gs pos="25000">
                      <a:srgbClr val="4E67C8">
                        <a:shade val="25000"/>
                        <a:satMod val="190000"/>
                      </a:srgbClr>
                    </a:gs>
                    <a:gs pos="80000">
                      <a:srgbClr val="4E67C8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AutoShape 2" descr="https://media.giphy.com/media/OVEgOGPQFaNjy/sourc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67416" y="273422"/>
            <a:ext cx="3009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</a:rPr>
              <a:t>«Подружи буквы».</a:t>
            </a:r>
            <a:endParaRPr lang="ru-RU" sz="24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9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0012" y="1392044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0443" y="2901429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235" y="4667593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892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9 -0.0074 L 0.40174 -0.0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39844 -0.013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38872 -0.0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79/23/25/792325f18cf78a047b52344137c6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5043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pdb/1549090/87cf68e4-42a4-437a-a08f-5b4f7af582e0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167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09575"/>
            <a:ext cx="4134060" cy="275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ng.pngtree.com/element_origin_min_pic/17/03/05/543197e0e1d059db22f8b40a38d99ff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5665" y="3909575"/>
            <a:ext cx="1958645" cy="265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3e636d8cece278870d34e8fe5da6e0d7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991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531" y="2904866"/>
            <a:ext cx="1515841" cy="202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rikolnye-kartinki.ru/img/picture/Jan/04/a14cd3961f09b44158e9baba81ac900d/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15416"/>
            <a:ext cx="1298599" cy="145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cdn-frm-eu.wargaming.net/wot/ru/uploads/monthly_10_2018/post-17475592-0-62508000-154075738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80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17431"/>
            <a:ext cx="1449353" cy="126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cdn-frm-eu.wargaming.net/wot/ru/uploads/monthly_10_2018/post-17475592-0-62508000-154075738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80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786743"/>
            <a:ext cx="1449353" cy="126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thumbs.dreamstime.com/b/%D1%81%D1%82%D1%80%D0%B0%D0%BD%D0%B8%D1%86%D0%B0-%D1%80%D0%B0%D1%81%D1%86%D0%B2%D0%B5%D1%82%D0%BA%D0%B8-%D0%BF%D0%BE%D0%BA%D1%80%D0%B0%D1%81%D1%8C%D1%82%D0%B5-%D0%BC%D0%B5%D0%BD%D1%8F-%D0%BA%D0%BE%D0%B7%D0%B0-%D0%BC%D0%B0-%D0%B5%D0%BD%D1%8C%D0%BA%D0%B0%D1%8F-%D0%BC%D0%B8-%D0%B0%D1%8F-%D0%BA%D0%BE%D0%B7%D0%B0-%D0%BC-%D0%B0-%D0%B5%D0%BD%D1%86%D0%B0-7349834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5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45141"/>
            <a:ext cx="1348165" cy="134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s://thumbs.dreamstime.com/b/%D1%81%D1%82%D1%80%D0%B0%D0%BD%D0%B8%D1%86%D0%B0-%D1%80%D0%B0%D1%81%D1%86%D0%B2%D0%B5%D1%82%D0%BA%D0%B8-%D0%BF%D0%BE%D0%BA%D1%80%D0%B0%D1%81%D1%8C%D1%82%D0%B5-%D0%BC%D0%B5%D0%BD%D1%8F-%D0%BA%D0%BE%D0%B7%D0%B0-%D0%BC%D0%B0-%D0%B5%D0%BD%D1%8C%D0%BA%D0%B0%D1%8F-%D0%BC%D0%B8-%D0%B0%D1%8F-%D0%BA%D0%BE%D0%B7%D0%B0-%D0%BC-%D0%B0-%D0%B5%D0%BD%D1%86%D0%B0-7349834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5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7997" y="3119755"/>
            <a:ext cx="1348165" cy="134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0431"/>
            <a:ext cx="70931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»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0431"/>
            <a:ext cx="77048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Сказка «Ослиный огород»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7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3949441" y="5199151"/>
            <a:ext cx="1116126" cy="1057554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https://ds02.infourok.ru/uploads/ex/0c28/00034077-3d923a9f/img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264696" cy="469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86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84" b="96067" l="18293" r="88415">
                        <a14:foregroundMark x1="48780" y1="87640" x2="48780" y2="87640"/>
                        <a14:foregroundMark x1="42073" y1="87921" x2="42073" y2="87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0650" y="992169"/>
            <a:ext cx="1102474" cy="239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s://avatars.mds.yandex.net/get-pdb/998741/68146257-0467-4e57-b6bb-31a3620041d8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157192"/>
            <a:ext cx="1231071" cy="151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0-tub-ru.yandex.net/i?id=e55fc00a6b1361cb3295588dc31dd18e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86" y="2677073"/>
            <a:ext cx="1771802" cy="135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x-vita.ru/upload/iblock/c4d/c4d001153a8a6893677e33b5b25ba22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9933" l="0" r="97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6669" y="926528"/>
            <a:ext cx="1841606" cy="18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J:\Работа в ДОУ\обучение грамоте\о\загруженное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547" y="820743"/>
            <a:ext cx="1547515" cy="159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:\Работа в ДОУ\обучение грамоте\о\обруч-арт.№-10000355301_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9646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112" y="5012566"/>
            <a:ext cx="1734383" cy="164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6667" l="0" r="99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69160"/>
            <a:ext cx="2283359" cy="147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лимон30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1780" y="3319422"/>
            <a:ext cx="1675227" cy="16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J:\Работа в ДОУ\обучение грамоте\о\wheel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2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6236" y="3140969"/>
            <a:ext cx="1562472" cy="15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585" y="188641"/>
            <a:ext cx="84499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«Подари подарок Оле».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90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621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Определи место звука </a:t>
            </a:r>
          </a:p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слове.</a:t>
            </a:r>
            <a:endParaRPr lang="ru-RU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455876" y="5013178"/>
            <a:ext cx="2232248" cy="936101"/>
            <a:chOff x="1115616" y="4581128"/>
            <a:chExt cx="1571625" cy="4572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4041" y="5013176"/>
            <a:ext cx="722702" cy="90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J:\Работа в ДОУ\обучение грамоте\о\загруженно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8220" y="1735580"/>
            <a:ext cx="2399236" cy="247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86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J:\Работа в ДОУ\обучение грамоте\о\обруч-арт.№-1000035530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646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318537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3594705" y="5080896"/>
            <a:ext cx="1859657" cy="715254"/>
            <a:chOff x="1115616" y="4581128"/>
            <a:chExt cx="1571625" cy="4572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517" y="5101446"/>
            <a:ext cx="602074" cy="69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71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435928" y="5301208"/>
            <a:ext cx="2144184" cy="864096"/>
            <a:chOff x="1115616" y="4581128"/>
            <a:chExt cx="1571625" cy="4572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193" y="5301208"/>
            <a:ext cx="694191" cy="83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 descr="лимон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4614" y="1268760"/>
            <a:ext cx="27073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63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J:\Работа в ДОУ\обучение грамоте\о\whe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2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3455876" y="5013178"/>
            <a:ext cx="2232248" cy="936101"/>
            <a:chOff x="1115616" y="4581128"/>
            <a:chExt cx="1571625" cy="4572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4041" y="5013176"/>
            <a:ext cx="722702" cy="90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168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6667" l="0" r="99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412965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594705" y="5080896"/>
            <a:ext cx="1859657" cy="715254"/>
            <a:chOff x="1115616" y="4581128"/>
            <a:chExt cx="1571625" cy="4572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517" y="5101446"/>
            <a:ext cx="602074" cy="69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534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629/ops/kisspng-farmhouse-barn-clip-art-barn-clipart-5b3644c2ead195.1600318415302832029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1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2063" y="2674228"/>
            <a:ext cx="3749056" cy="383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358" b="100000" l="98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64" t="8311" b="58481"/>
          <a:stretch/>
        </p:blipFill>
        <p:spPr bwMode="auto">
          <a:xfrm>
            <a:off x="239428" y="174328"/>
            <a:ext cx="1050027" cy="10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https://i.pinimg.com/736x/fd/fe/0c/fdfe0cfd93deb12ed9d7fc4650543348--clipar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45" b="100000" l="0" r="98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90413"/>
            <a:ext cx="1955029" cy="16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0-tub-ru.yandex.net/i?id=0ab237d5857179444bdb803ea69bc9df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2838044" cy="217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2271" y="2443946"/>
            <a:ext cx="1884444" cy="1417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55"/>
          <a:stretch/>
        </p:blipFill>
        <p:spPr>
          <a:xfrm>
            <a:off x="3872271" y="707728"/>
            <a:ext cx="2497442" cy="1488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1221" y="581696"/>
            <a:ext cx="1740314" cy="17403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75656" y="174329"/>
            <a:ext cx="51371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«Помоги Оле»</a:t>
            </a:r>
            <a:endParaRPr lang="ru-RU" sz="2400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553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61795E-6 L 0.58507 0.43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" y="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32007E-6 L 0.28854 0.439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" y="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64662E-6 L 0.17638 0.686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Words>55</Words>
  <Application>Microsoft Office PowerPoint</Application>
  <PresentationFormat>Экран (4:3)</PresentationFormat>
  <Paragraphs>24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Real</cp:lastModifiedBy>
  <cp:revision>138</cp:revision>
  <dcterms:created xsi:type="dcterms:W3CDTF">2019-10-23T09:26:55Z</dcterms:created>
  <dcterms:modified xsi:type="dcterms:W3CDTF">2020-03-05T10:47:37Z</dcterms:modified>
</cp:coreProperties>
</file>